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7" r:id="rId2"/>
    <p:sldId id="484" r:id="rId3"/>
    <p:sldId id="494" r:id="rId4"/>
    <p:sldId id="495" r:id="rId5"/>
    <p:sldId id="496" r:id="rId6"/>
    <p:sldId id="497" r:id="rId7"/>
    <p:sldId id="498" r:id="rId8"/>
    <p:sldId id="472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14A8"/>
    <a:srgbClr val="009900"/>
    <a:srgbClr val="FF0000"/>
    <a:srgbClr val="FF9900"/>
    <a:srgbClr val="00FF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6" autoAdjust="0"/>
    <p:restoredTop sz="95942" autoAdjust="0"/>
  </p:normalViewPr>
  <p:slideViewPr>
    <p:cSldViewPr>
      <p:cViewPr>
        <p:scale>
          <a:sx n="90" d="100"/>
          <a:sy n="90" d="100"/>
        </p:scale>
        <p:origin x="-34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1595DA-824D-4892-9003-E9D17CBA5F57}" type="datetimeFigureOut">
              <a:rPr lang="pt-BR"/>
              <a:pPr>
                <a:defRPr/>
              </a:pPr>
              <a:t>11/10/2016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19A2A8-2235-433B-ACE9-4699B3D0AC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260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7880F6-97FF-4D90-A9EB-DCC703E28D5C}" type="datetimeFigureOut">
              <a:rPr lang="en-US"/>
              <a:pPr>
                <a:defRPr/>
              </a:pPr>
              <a:t>10/11/2016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AD101F-01AF-43E6-9BAF-E2BCD228C49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1061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E82E-B5DE-4DBE-AC1D-28B5CF20F5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268821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EF50-062A-428C-9766-13D93FBADB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299396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089F-53CD-420B-BA19-FAFA86EFC8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9686674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B5BB-2CB1-493F-97F2-064FECC8E4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7141407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1320-4F1F-4520-9C8C-B861F643F7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6033645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F1A9-D254-4A00-8B13-541149A973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889734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A7FD-4D5E-4B5F-9027-48C2DCEF96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621818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B52B-2C51-4DE6-9C7E-6C5842A9F4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0194990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759E-15C5-42F5-9712-AD703035E4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6492133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8E312-B78A-4FDF-AC23-E2C391F39B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8690799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F6D-9634-49D5-B2FF-F2CEA1CCB3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9432318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  <a:alpha val="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DA2B6F-B33B-4DA7-92B4-1AEC62BCD5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uporte.s4.sp.gov.br/wiki/doku.php?id=s4sp:suporte" TargetMode="External"/><Relationship Id="rId4" Type="http://schemas.openxmlformats.org/officeDocument/2006/relationships/hyperlink" Target="http://www.suporte.s4.sp.gov.br/glpi/front/ticket.form.php?id=921&amp;forcetab=9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orte.s4.sp.gov.br/wik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porte.s4.sp.gov.br/wiki/doku.php?id=s4sp:supor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4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aixaDeTexto 9"/>
          <p:cNvSpPr txBox="1">
            <a:spLocks noChangeArrowheads="1"/>
          </p:cNvSpPr>
          <p:nvPr/>
        </p:nvSpPr>
        <p:spPr bwMode="auto">
          <a:xfrm>
            <a:off x="0" y="1752486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400" i="1" u="none" dirty="0" smtClean="0">
                <a:latin typeface="Adobe Hebrew"/>
                <a:ea typeface="Adobe Hebrew"/>
                <a:cs typeface="Adobe Hebrew"/>
              </a:rPr>
              <a:t>Conceitos</a:t>
            </a:r>
          </a:p>
          <a:p>
            <a:pPr eaLnBrk="1" hangingPunct="1"/>
            <a:endParaRPr lang="pt-BR" sz="2400" i="1" u="none" dirty="0" smtClean="0">
              <a:latin typeface="Adobe Hebrew"/>
              <a:ea typeface="Adobe Hebrew"/>
              <a:cs typeface="Adobe Hebrew"/>
            </a:endParaRPr>
          </a:p>
          <a:p>
            <a:pPr eaLnBrk="1" hangingPunct="1"/>
            <a:r>
              <a:rPr lang="pt-BR" sz="2400" i="1" u="none" dirty="0" smtClean="0">
                <a:latin typeface="Adobe Hebrew"/>
                <a:ea typeface="Adobe Hebrew"/>
                <a:cs typeface="Adobe Hebrew"/>
              </a:rPr>
              <a:t>	</a:t>
            </a:r>
          </a:p>
          <a:p>
            <a:pPr eaLnBrk="1" hangingPunct="1"/>
            <a:r>
              <a:rPr lang="pt-BR" sz="2400" i="1" u="none" dirty="0" smtClean="0">
                <a:latin typeface="Adobe Hebrew"/>
                <a:ea typeface="Adobe Hebrew"/>
                <a:cs typeface="Adobe Hebrew"/>
              </a:rPr>
              <a:t>		Problemas e Soluções</a:t>
            </a:r>
          </a:p>
          <a:p>
            <a:pPr eaLnBrk="1" hangingPunct="1"/>
            <a:r>
              <a:rPr lang="pt-BR" sz="2400" i="1" u="none" dirty="0" smtClean="0">
                <a:latin typeface="Adobe Hebrew"/>
                <a:ea typeface="Adobe Hebrew"/>
                <a:cs typeface="Adobe Hebrew"/>
              </a:rPr>
              <a:t>			</a:t>
            </a:r>
          </a:p>
          <a:p>
            <a:pPr eaLnBrk="1" hangingPunct="1"/>
            <a:r>
              <a:rPr lang="pt-BR" sz="2400" i="1" u="none" dirty="0" smtClean="0">
                <a:latin typeface="Adobe Hebrew"/>
                <a:ea typeface="Adobe Hebrew"/>
                <a:cs typeface="Adobe Hebrew"/>
              </a:rPr>
              <a:t>			Nosso Conhecimento</a:t>
            </a:r>
          </a:p>
          <a:p>
            <a:pPr algn="ctr" eaLnBrk="1" hangingPunct="1"/>
            <a:endParaRPr lang="pt-BR" sz="2400" i="1" u="none" dirty="0" smtClean="0">
              <a:latin typeface="Adobe Hebrew"/>
              <a:ea typeface="Adobe Hebrew"/>
              <a:cs typeface="Adobe Hebrew"/>
            </a:endParaRPr>
          </a:p>
          <a:p>
            <a:pPr algn="ctr" eaLnBrk="1" hangingPunct="1"/>
            <a:endParaRPr lang="pt-BR" sz="2400" i="1" u="none" dirty="0">
              <a:latin typeface="Adobe Hebrew"/>
              <a:ea typeface="Adobe Hebrew"/>
              <a:cs typeface="Adobe Hebrew"/>
            </a:endParaRPr>
          </a:p>
          <a:p>
            <a:pPr algn="r" eaLnBrk="1" hangingPunct="1"/>
            <a:r>
              <a:rPr lang="pt-BR" sz="1600" u="none" dirty="0" smtClean="0">
                <a:latin typeface="Adobe Hebrew"/>
                <a:ea typeface="Adobe Hebrew"/>
                <a:cs typeface="Adobe Hebrew"/>
              </a:rPr>
              <a:t>Elaborado por:</a:t>
            </a:r>
          </a:p>
          <a:p>
            <a:pPr algn="r" eaLnBrk="1" hangingPunct="1"/>
            <a:r>
              <a:rPr lang="pt-BR" sz="1600" u="none" dirty="0" smtClean="0">
                <a:latin typeface="Adobe Hebrew"/>
                <a:ea typeface="Adobe Hebrew"/>
                <a:cs typeface="Adobe Hebrew"/>
              </a:rPr>
              <a:t>Marcelo Garcez</a:t>
            </a:r>
            <a:endParaRPr lang="pt-BR" sz="1600" u="none" dirty="0">
              <a:latin typeface="Adobe Hebrew"/>
              <a:ea typeface="Adobe Hebrew"/>
              <a:cs typeface="Adobe Hebrew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u="none" dirty="0" smtClean="0">
                <a:latin typeface="Adobe Hebrew"/>
                <a:ea typeface="Adobe Hebrew"/>
                <a:cs typeface="Adobe Hebrew"/>
              </a:rPr>
              <a:t>Índice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768628" cy="461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A759E-15C5-42F5-9712-AD703035E4D5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u="none" dirty="0" smtClean="0">
                <a:latin typeface="Adobe Hebrew"/>
                <a:ea typeface="Adobe Hebrew"/>
                <a:cs typeface="Adobe Hebrew"/>
              </a:rPr>
              <a:t>Problemas e Soluções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31291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u="none" dirty="0" smtClean="0"/>
              <a:t>Avaliação de Incidentes</a:t>
            </a:r>
            <a:endParaRPr lang="pt-BR" sz="1400" u="none" dirty="0"/>
          </a:p>
        </p:txBody>
      </p:sp>
      <p:sp>
        <p:nvSpPr>
          <p:cNvPr id="8" name="Retângulo 7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7200800" cy="490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A759E-15C5-42F5-9712-AD703035E4D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u="none" dirty="0" smtClean="0">
                <a:latin typeface="Adobe Hebrew"/>
                <a:ea typeface="Adobe Hebrew"/>
                <a:cs typeface="Adobe Hebrew"/>
              </a:rPr>
              <a:t>Problemas e Soluções</a:t>
            </a:r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681491" cy="37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4046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none" dirty="0" smtClean="0"/>
              <a:t>Chamado - HOSPITAL VITAL BRAZIL - Erro S4SP - ID 921 (Entidades)</a:t>
            </a:r>
            <a:endParaRPr lang="pt-BR" u="none" dirty="0"/>
          </a:p>
        </p:txBody>
      </p:sp>
      <p:sp>
        <p:nvSpPr>
          <p:cNvPr id="9" name="Retângulo 8"/>
          <p:cNvSpPr/>
          <p:nvPr/>
        </p:nvSpPr>
        <p:spPr>
          <a:xfrm>
            <a:off x="1619672" y="5229200"/>
            <a:ext cx="518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u="none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GLPI - Chamado 921</a:t>
            </a:r>
            <a:endParaRPr lang="pt-BR" u="none" dirty="0" smtClean="0">
              <a:solidFill>
                <a:schemeClr val="accent1">
                  <a:lumMod val="75000"/>
                </a:schemeClr>
              </a:solidFill>
              <a:hlinkClick r:id="rId5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A759E-15C5-42F5-9712-AD703035E4D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2811916" cy="377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u="none" dirty="0" smtClean="0">
                <a:latin typeface="Adobe Hebrew"/>
                <a:ea typeface="Adobe Hebrew"/>
                <a:cs typeface="Adobe Hebrew"/>
              </a:rPr>
              <a:t>Problemas e Soluções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7" y="476672"/>
            <a:ext cx="622015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34176"/>
            <a:ext cx="6155829" cy="408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A759E-15C5-42F5-9712-AD703035E4D5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94711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u="none" dirty="0" smtClean="0">
                <a:latin typeface="Adobe Hebrew"/>
                <a:ea typeface="Adobe Hebrew"/>
                <a:cs typeface="Adobe Hebrew"/>
              </a:rPr>
              <a:t>Problemas e Soluções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08920"/>
            <a:ext cx="60279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A759E-15C5-42F5-9712-AD703035E4D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u="none" dirty="0" smtClean="0">
                <a:latin typeface="Adobe Hebrew"/>
                <a:ea typeface="Adobe Hebrew"/>
                <a:cs typeface="Adobe Hebrew"/>
              </a:rPr>
              <a:t>Problemas e Soluções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62068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none" dirty="0" smtClean="0"/>
              <a:t>Erros Conhecidos que </a:t>
            </a:r>
            <a:r>
              <a:rPr lang="pt-BR" u="none" dirty="0" smtClean="0"/>
              <a:t>E</a:t>
            </a:r>
            <a:r>
              <a:rPr lang="pt-BR" u="none" dirty="0" smtClean="0"/>
              <a:t>xigem Recompilação de Objetos: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en-US" u="none" dirty="0" smtClean="0"/>
              <a:t>ORA-04062 signature of package has been changed</a:t>
            </a:r>
          </a:p>
          <a:p>
            <a:r>
              <a:rPr lang="en-US" u="none" dirty="0" smtClean="0"/>
              <a:t>ORA-04062: string of string has been changed tips</a:t>
            </a:r>
          </a:p>
          <a:p>
            <a:r>
              <a:rPr lang="en-US" u="none" dirty="0" smtClean="0"/>
              <a:t>ORA-04062: timestamp of procedure has been changed</a:t>
            </a:r>
          </a:p>
          <a:p>
            <a:endParaRPr lang="en-US" u="none" dirty="0" smtClean="0"/>
          </a:p>
          <a:p>
            <a:r>
              <a:rPr lang="en-US" u="none" dirty="0" smtClean="0"/>
              <a:t>ORA-01722: invalid number tips</a:t>
            </a:r>
          </a:p>
          <a:p>
            <a:endParaRPr lang="en-US" u="none" dirty="0" smtClean="0"/>
          </a:p>
          <a:p>
            <a:r>
              <a:rPr lang="en-US" u="none" dirty="0" smtClean="0"/>
              <a:t>ORA-06502: PL/SQL: numeric or value error</a:t>
            </a:r>
          </a:p>
          <a:p>
            <a:r>
              <a:rPr lang="en-US" u="none" dirty="0" smtClean="0"/>
              <a:t>ORA-06502: PL/SQL: numeric or value error: character string buffer too small</a:t>
            </a:r>
          </a:p>
          <a:p>
            <a:endParaRPr lang="en-US" u="none" dirty="0" smtClean="0"/>
          </a:p>
          <a:p>
            <a:r>
              <a:rPr lang="en-US" u="none" dirty="0" smtClean="0"/>
              <a:t>ORA-01843: not a valid </a:t>
            </a:r>
            <a:r>
              <a:rPr lang="en-US" u="none" dirty="0" smtClean="0"/>
              <a:t>month</a:t>
            </a:r>
          </a:p>
          <a:p>
            <a:endParaRPr lang="en-US" u="none" dirty="0" smtClean="0"/>
          </a:p>
          <a:p>
            <a:r>
              <a:rPr lang="en-US" u="none" dirty="0" smtClean="0"/>
              <a:t>ORA-01406: fetched column value was truncated tips</a:t>
            </a:r>
            <a:endParaRPr lang="en-US" u="none" dirty="0" smtClean="0"/>
          </a:p>
          <a:p>
            <a:endParaRPr lang="pt-BR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475656" y="908720"/>
            <a:ext cx="6408712" cy="5324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u="none" dirty="0" err="1" smtClean="0"/>
              <a:t>Wiki</a:t>
            </a:r>
            <a:r>
              <a:rPr lang="pt-BR" sz="4000" u="none" dirty="0" smtClean="0"/>
              <a:t> S4SP</a:t>
            </a:r>
          </a:p>
          <a:p>
            <a:pPr algn="ctr"/>
            <a:endParaRPr lang="pt-BR" sz="4000" u="none" dirty="0" smtClean="0"/>
          </a:p>
          <a:p>
            <a:pPr algn="ctr"/>
            <a:r>
              <a:rPr lang="pt-BR" sz="2800" u="none" dirty="0" smtClean="0">
                <a:solidFill>
                  <a:srgbClr val="C00000"/>
                </a:solidFill>
                <a:hlinkClick r:id="rId3"/>
              </a:rPr>
              <a:t>http://www.suporte.s4.sp.gov.br/wiki/</a:t>
            </a:r>
            <a:endParaRPr lang="pt-BR" sz="2800" u="none" dirty="0" smtClean="0">
              <a:solidFill>
                <a:srgbClr val="C00000"/>
              </a:solidFill>
            </a:endParaRPr>
          </a:p>
          <a:p>
            <a:pPr algn="ctr"/>
            <a:endParaRPr lang="pt-BR" sz="2800" u="none" dirty="0" smtClean="0">
              <a:solidFill>
                <a:srgbClr val="C00000"/>
              </a:solidFill>
            </a:endParaRPr>
          </a:p>
          <a:p>
            <a:pPr algn="ctr"/>
            <a:r>
              <a:rPr lang="pt-BR" sz="2800" u="none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Padrão do Chamado</a:t>
            </a:r>
            <a:endParaRPr lang="pt-BR" sz="2800" u="none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algn="ctr"/>
            <a:endParaRPr lang="pt-BR" sz="2800" u="none" dirty="0" smtClean="0">
              <a:solidFill>
                <a:srgbClr val="C00000"/>
              </a:solidFill>
            </a:endParaRPr>
          </a:p>
          <a:p>
            <a:pPr algn="ctr"/>
            <a:endParaRPr lang="pt-BR" sz="2800" u="none" dirty="0" smtClean="0">
              <a:solidFill>
                <a:srgbClr val="C00000"/>
              </a:solidFill>
            </a:endParaRPr>
          </a:p>
          <a:p>
            <a:pPr algn="ctr"/>
            <a:endParaRPr lang="pt-BR" sz="2000" u="none" dirty="0" smtClean="0">
              <a:solidFill>
                <a:srgbClr val="0070C0"/>
              </a:solidFill>
            </a:endParaRPr>
          </a:p>
          <a:p>
            <a:pPr algn="ctr"/>
            <a:endParaRPr lang="pt-BR" sz="2000" u="none" dirty="0" smtClean="0">
              <a:solidFill>
                <a:srgbClr val="0070C0"/>
              </a:solidFill>
            </a:endParaRPr>
          </a:p>
          <a:p>
            <a:pPr algn="ctr"/>
            <a:endParaRPr lang="pt-BR" sz="2000" u="none" dirty="0" smtClean="0">
              <a:solidFill>
                <a:srgbClr val="0070C0"/>
              </a:solidFill>
            </a:endParaRPr>
          </a:p>
          <a:p>
            <a:pPr algn="ctr"/>
            <a:endParaRPr lang="pt-BR" sz="2000" u="none" dirty="0" smtClean="0">
              <a:solidFill>
                <a:srgbClr val="0070C0"/>
              </a:solidFill>
            </a:endParaRPr>
          </a:p>
          <a:p>
            <a:pPr algn="ctr"/>
            <a:endParaRPr lang="pt-BR" sz="4000" u="none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u="none" dirty="0">
                <a:latin typeface="Adobe Hebrew"/>
                <a:ea typeface="Adobe Hebrew"/>
                <a:cs typeface="Adobe Hebrew"/>
              </a:rPr>
              <a:t>Nosso Conhecimento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t"/>
      <a:lstStyle>
        <a:defPPr algn="ctr">
          <a:defRPr b="1" u="none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28929</TotalTime>
  <Words>127</Words>
  <Application>Microsoft Office PowerPoint</Application>
  <PresentationFormat>Apresentação na tela (4:3)</PresentationFormat>
  <Paragraphs>55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Comunidades Virtuais</dc:title>
  <dc:creator>Nathanael</dc:creator>
  <cp:lastModifiedBy>Marcelo Fernandes Garcez</cp:lastModifiedBy>
  <cp:revision>1293</cp:revision>
  <dcterms:created xsi:type="dcterms:W3CDTF">2011-03-14T19:28:09Z</dcterms:created>
  <dcterms:modified xsi:type="dcterms:W3CDTF">2016-10-11T14:21:28Z</dcterms:modified>
</cp:coreProperties>
</file>