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pt-B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764" y="-20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60121" y="2982600"/>
            <a:ext cx="10881360" cy="205803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281160" y="384498"/>
            <a:ext cx="2880360" cy="819213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8"/>
            <a:ext cx="8427720" cy="819213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1238" y="6169665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40080" y="2240285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07481" y="2240285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40080" y="2149162"/>
            <a:ext cx="5656263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503040" y="2149162"/>
            <a:ext cx="5658485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03040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84" y="382272"/>
            <a:ext cx="4211638" cy="162687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5070" y="382276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40084" y="2009145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9205" y="6720843"/>
            <a:ext cx="7680960" cy="793435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509205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09205" y="7514277"/>
            <a:ext cx="7680960" cy="112680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40081" y="384495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40081" y="2240285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40080" y="8898895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8319-61F7-4AD5-B0A4-A3AAD5344D1B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373880" y="8898895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174481" y="8898895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E5F00-8045-47F9-AA33-185AAEAAAF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6472808" y="3974604"/>
            <a:ext cx="936104" cy="141135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Preencher </a:t>
            </a:r>
            <a:r>
              <a:rPr lang="pt-BR" sz="1000" dirty="0" smtClean="0">
                <a:latin typeface="Calibri" pitchFamily="34" charset="0"/>
                <a:cs typeface="Arial" pitchFamily="34" charset="0"/>
              </a:rPr>
              <a:t>Alergias / Intolerância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832" y="4706524"/>
            <a:ext cx="465979" cy="5981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432248" y="3288432"/>
            <a:ext cx="4960640" cy="29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100" dirty="0">
                <a:latin typeface="Calibri" pitchFamily="34" charset="0"/>
                <a:cs typeface="Arial" pitchFamily="34" charset="0"/>
              </a:rPr>
              <a:t>Fluxo do atendimento médico (Módulo Ordens Médicas)</a:t>
            </a:r>
            <a:endParaRPr lang="pt-B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8152" y="3979709"/>
            <a:ext cx="864095" cy="141135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400"/>
              </a:spcAft>
            </a:pPr>
            <a:endParaRPr lang="pt-BR" sz="1100" b="1" dirty="0" smtClean="0">
              <a:latin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ts val="1400"/>
              </a:spcAft>
            </a:pPr>
            <a:r>
              <a:rPr lang="pt-BR" sz="1100" b="1" dirty="0" smtClean="0">
                <a:latin typeface="Calibri" pitchFamily="34" charset="0"/>
                <a:cs typeface="Arial" pitchFamily="34" charset="0"/>
              </a:rPr>
              <a:t>Selecionar </a:t>
            </a:r>
            <a:r>
              <a:rPr lang="pt-BR" sz="1100" b="1" dirty="0">
                <a:latin typeface="Calibri" pitchFamily="34" charset="0"/>
                <a:cs typeface="Arial" pitchFamily="34" charset="0"/>
              </a:rPr>
              <a:t>o paciente / leito</a:t>
            </a:r>
            <a:endParaRPr lang="pt-BR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20280" y="3979709"/>
            <a:ext cx="936104" cy="141135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Preencher a adenda e evolução do dia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320680" y="3979709"/>
            <a:ext cx="864096" cy="141135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Realizar a prescrição do dia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413151" y="6600800"/>
            <a:ext cx="1224136" cy="864096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Realizar a triagem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925319" y="6600800"/>
            <a:ext cx="1235648" cy="864096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Realizar a dispensação dos medicamentos para o leito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ector de seta reta 16"/>
          <p:cNvCxnSpPr>
            <a:stCxn id="1027" idx="3"/>
            <a:endCxn id="1028" idx="1"/>
          </p:cNvCxnSpPr>
          <p:nvPr/>
        </p:nvCxnSpPr>
        <p:spPr>
          <a:xfrm>
            <a:off x="1432247" y="4685388"/>
            <a:ext cx="28803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>
            <a:stCxn id="1028" idx="3"/>
            <a:endCxn id="44" idx="1"/>
          </p:cNvCxnSpPr>
          <p:nvPr/>
        </p:nvCxnSpPr>
        <p:spPr>
          <a:xfrm>
            <a:off x="2656384" y="4685388"/>
            <a:ext cx="288032" cy="46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1030" idx="3"/>
            <a:endCxn id="1031" idx="1"/>
          </p:cNvCxnSpPr>
          <p:nvPr/>
        </p:nvCxnSpPr>
        <p:spPr>
          <a:xfrm>
            <a:off x="5637287" y="7032848"/>
            <a:ext cx="28803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4917207" y="6096744"/>
            <a:ext cx="1691477" cy="36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500" b="1" dirty="0">
                <a:latin typeface="Calibri" pitchFamily="34" charset="0"/>
                <a:cs typeface="Arial" pitchFamily="34" charset="0"/>
              </a:rPr>
              <a:t>Fluxo </a:t>
            </a:r>
            <a:r>
              <a:rPr lang="pt-BR" sz="1500" b="1" dirty="0" smtClean="0">
                <a:latin typeface="Calibri" pitchFamily="34" charset="0"/>
                <a:cs typeface="Arial" pitchFamily="34" charset="0"/>
              </a:rPr>
              <a:t>da </a:t>
            </a:r>
            <a:r>
              <a:rPr lang="pt-BR" sz="1500" b="1" dirty="0">
                <a:latin typeface="Calibri" pitchFamily="34" charset="0"/>
                <a:cs typeface="Arial" pitchFamily="34" charset="0"/>
              </a:rPr>
              <a:t>farmácia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2944416" y="3984357"/>
            <a:ext cx="936104" cy="141135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Preencher o diagnóstico do paciente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Conector de seta reta 44"/>
          <p:cNvCxnSpPr>
            <a:stCxn id="44" idx="3"/>
            <a:endCxn id="50" idx="1"/>
          </p:cNvCxnSpPr>
          <p:nvPr/>
        </p:nvCxnSpPr>
        <p:spPr>
          <a:xfrm flipV="1">
            <a:off x="3880520" y="4685388"/>
            <a:ext cx="288032" cy="46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4168552" y="3979709"/>
            <a:ext cx="864096" cy="141135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Visualizar / realizar </a:t>
            </a:r>
            <a:r>
              <a:rPr lang="pt-BR" sz="1000" dirty="0" smtClean="0">
                <a:latin typeface="Calibri" pitchFamily="34" charset="0"/>
                <a:cs typeface="Arial" pitchFamily="34" charset="0"/>
              </a:rPr>
              <a:t>interconsultas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Conector de seta reta 57"/>
          <p:cNvCxnSpPr>
            <a:stCxn id="50" idx="3"/>
            <a:endCxn id="1029" idx="1"/>
          </p:cNvCxnSpPr>
          <p:nvPr/>
        </p:nvCxnSpPr>
        <p:spPr>
          <a:xfrm>
            <a:off x="5032648" y="4685388"/>
            <a:ext cx="28803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9857184" y="3955554"/>
            <a:ext cx="936104" cy="145898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Preencher o receituário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Conector de seta reta 75"/>
          <p:cNvCxnSpPr>
            <a:stCxn id="128" idx="3"/>
            <a:endCxn id="135" idx="1"/>
          </p:cNvCxnSpPr>
          <p:nvPr/>
        </p:nvCxnSpPr>
        <p:spPr>
          <a:xfrm>
            <a:off x="7408912" y="4680283"/>
            <a:ext cx="360040" cy="4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11081320" y="3946030"/>
            <a:ext cx="936104" cy="145456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Preencher resumo clínico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Conector de seta reta 81"/>
          <p:cNvCxnSpPr>
            <a:stCxn id="75" idx="3"/>
            <a:endCxn id="81" idx="1"/>
          </p:cNvCxnSpPr>
          <p:nvPr/>
        </p:nvCxnSpPr>
        <p:spPr>
          <a:xfrm flipV="1">
            <a:off x="10793288" y="4673311"/>
            <a:ext cx="288032" cy="117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ixaDeTexto 83"/>
          <p:cNvSpPr txBox="1"/>
          <p:nvPr/>
        </p:nvSpPr>
        <p:spPr>
          <a:xfrm>
            <a:off x="10289232" y="3576464"/>
            <a:ext cx="1265218" cy="3754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pt-BR" sz="1600" b="1" dirty="0"/>
              <a:t>Alta médica</a:t>
            </a:r>
          </a:p>
        </p:txBody>
      </p:sp>
      <p:sp>
        <p:nvSpPr>
          <p:cNvPr id="85" name="Retângulo 84"/>
          <p:cNvSpPr/>
          <p:nvPr/>
        </p:nvSpPr>
        <p:spPr>
          <a:xfrm>
            <a:off x="9713168" y="3576464"/>
            <a:ext cx="2448272" cy="2016224"/>
          </a:xfrm>
          <a:prstGeom prst="rect">
            <a:avLst/>
          </a:prstGeom>
          <a:noFill/>
          <a:ln w="952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pt-BR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5410" y="4656584"/>
            <a:ext cx="453342" cy="58625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8099" y="4666109"/>
            <a:ext cx="492489" cy="6340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84576" y="4717397"/>
            <a:ext cx="468712" cy="5872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45829" y="4696057"/>
            <a:ext cx="470191" cy="6085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89396" y="4656584"/>
            <a:ext cx="415860" cy="61420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300570" y="4674720"/>
            <a:ext cx="423811" cy="69911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cxnSp>
        <p:nvCxnSpPr>
          <p:cNvPr id="129" name="Conector de seta reta 128"/>
          <p:cNvCxnSpPr>
            <a:stCxn id="1029" idx="3"/>
            <a:endCxn id="128" idx="1"/>
          </p:cNvCxnSpPr>
          <p:nvPr/>
        </p:nvCxnSpPr>
        <p:spPr>
          <a:xfrm flipV="1">
            <a:off x="6184776" y="4680283"/>
            <a:ext cx="288032" cy="510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7768952" y="3965079"/>
            <a:ext cx="1065262" cy="14401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400"/>
              </a:spcAft>
            </a:pPr>
            <a:r>
              <a:rPr lang="pt-BR" sz="1000" dirty="0">
                <a:latin typeface="Calibri" pitchFamily="34" charset="0"/>
                <a:cs typeface="Arial" pitchFamily="34" charset="0"/>
              </a:rPr>
              <a:t>Preencher </a:t>
            </a:r>
            <a:r>
              <a:rPr lang="pt-BR" sz="1000" dirty="0" smtClean="0">
                <a:latin typeface="Calibri" pitchFamily="34" charset="0"/>
                <a:cs typeface="Arial" pitchFamily="34" charset="0"/>
              </a:rPr>
              <a:t>Precauções e Isolamento caso necessário</a:t>
            </a:r>
            <a:endParaRPr lang="pt-BR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38752" y="4683647"/>
            <a:ext cx="488380" cy="62100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cxnSp>
        <p:nvCxnSpPr>
          <p:cNvPr id="182" name="Conector de seta reta 181"/>
          <p:cNvCxnSpPr>
            <a:stCxn id="135" idx="3"/>
            <a:endCxn id="75" idx="1"/>
          </p:cNvCxnSpPr>
          <p:nvPr/>
        </p:nvCxnSpPr>
        <p:spPr>
          <a:xfrm flipV="1">
            <a:off x="8834214" y="4685045"/>
            <a:ext cx="1022970" cy="1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tângulo 209"/>
          <p:cNvSpPr/>
          <p:nvPr/>
        </p:nvSpPr>
        <p:spPr>
          <a:xfrm>
            <a:off x="4221509" y="6096744"/>
            <a:ext cx="3067769" cy="1584176"/>
          </a:xfrm>
          <a:prstGeom prst="rect">
            <a:avLst/>
          </a:prstGeom>
          <a:noFill/>
          <a:ln w="952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pt-BR" dirty="0"/>
          </a:p>
        </p:txBody>
      </p:sp>
      <p:sp>
        <p:nvSpPr>
          <p:cNvPr id="211" name="Retângulo 210"/>
          <p:cNvSpPr/>
          <p:nvPr/>
        </p:nvSpPr>
        <p:spPr>
          <a:xfrm>
            <a:off x="4528592" y="1560240"/>
            <a:ext cx="2664296" cy="504056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Unidade de internação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212" name="Retângulo 211"/>
          <p:cNvSpPr/>
          <p:nvPr/>
        </p:nvSpPr>
        <p:spPr>
          <a:xfrm>
            <a:off x="4528592" y="2424336"/>
            <a:ext cx="2664296" cy="72008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Leitos da unidade de internação</a:t>
            </a:r>
          </a:p>
        </p:txBody>
      </p:sp>
      <p:cxnSp>
        <p:nvCxnSpPr>
          <p:cNvPr id="214" name="Conector de seta reta 213"/>
          <p:cNvCxnSpPr>
            <a:stCxn id="211" idx="2"/>
            <a:endCxn id="212" idx="0"/>
          </p:cNvCxnSpPr>
          <p:nvPr/>
        </p:nvCxnSpPr>
        <p:spPr>
          <a:xfrm>
            <a:off x="5860740" y="2064296"/>
            <a:ext cx="0" cy="360040"/>
          </a:xfrm>
          <a:prstGeom prst="straightConnector1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ector angulado 215"/>
          <p:cNvCxnSpPr>
            <a:stCxn id="212" idx="2"/>
            <a:endCxn id="1027" idx="0"/>
          </p:cNvCxnSpPr>
          <p:nvPr/>
        </p:nvCxnSpPr>
        <p:spPr>
          <a:xfrm rot="5400000">
            <a:off x="3012824" y="1131792"/>
            <a:ext cx="835293" cy="4860540"/>
          </a:xfrm>
          <a:prstGeom prst="bentConnector3">
            <a:avLst>
              <a:gd name="adj1" fmla="val 50000"/>
            </a:avLst>
          </a:prstGeom>
          <a:ln w="381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de seta reta 218"/>
          <p:cNvCxnSpPr>
            <a:stCxn id="1029" idx="2"/>
            <a:endCxn id="210" idx="0"/>
          </p:cNvCxnSpPr>
          <p:nvPr/>
        </p:nvCxnSpPr>
        <p:spPr>
          <a:xfrm>
            <a:off x="5752728" y="5391066"/>
            <a:ext cx="2666" cy="7056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CaixaDeTexto 230"/>
          <p:cNvSpPr txBox="1"/>
          <p:nvPr/>
        </p:nvSpPr>
        <p:spPr>
          <a:xfrm>
            <a:off x="3679254" y="192088"/>
            <a:ext cx="5448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Atendimento médico na internação</a:t>
            </a:r>
            <a:endParaRPr lang="pt-BR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tângulo 106"/>
          <p:cNvSpPr/>
          <p:nvPr/>
        </p:nvSpPr>
        <p:spPr>
          <a:xfrm>
            <a:off x="208112" y="5088632"/>
            <a:ext cx="12305456" cy="4392488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6" name="Retângulo 105"/>
          <p:cNvSpPr/>
          <p:nvPr/>
        </p:nvSpPr>
        <p:spPr>
          <a:xfrm>
            <a:off x="216024" y="624136"/>
            <a:ext cx="12305456" cy="4392488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712168" y="1550715"/>
            <a:ext cx="3096344" cy="792088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Unidade de internação I</a:t>
            </a:r>
          </a:p>
          <a:p>
            <a:pPr algn="ctr"/>
            <a:r>
              <a:rPr lang="pt-BR" sz="1100" dirty="0" smtClean="0">
                <a:solidFill>
                  <a:schemeClr val="tx1"/>
                </a:solidFill>
              </a:rPr>
              <a:t>Responsável pela solicitação de vaga</a:t>
            </a:r>
          </a:p>
        </p:txBody>
      </p:sp>
      <p:sp>
        <p:nvSpPr>
          <p:cNvPr id="8" name="Retângulo 7"/>
          <p:cNvSpPr/>
          <p:nvPr/>
        </p:nvSpPr>
        <p:spPr>
          <a:xfrm>
            <a:off x="9291407" y="1560240"/>
            <a:ext cx="2654009" cy="792088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Unidade de internação II</a:t>
            </a:r>
          </a:p>
          <a:p>
            <a:pPr algn="ctr"/>
            <a:r>
              <a:rPr lang="pt-BR" sz="1100" dirty="0" smtClean="0">
                <a:solidFill>
                  <a:schemeClr val="tx1"/>
                </a:solidFill>
              </a:rPr>
              <a:t>Responsável pela resposta das solicitações de vaga da Unidade de internação II</a:t>
            </a:r>
            <a:endParaRPr lang="pt-BR" sz="1100" b="1" dirty="0">
              <a:solidFill>
                <a:schemeClr val="tx1"/>
              </a:solidFill>
            </a:endParaRPr>
          </a:p>
        </p:txBody>
      </p:sp>
      <p:cxnSp>
        <p:nvCxnSpPr>
          <p:cNvPr id="15" name="Conector de seta reta 14"/>
          <p:cNvCxnSpPr>
            <a:stCxn id="5" idx="3"/>
            <a:endCxn id="8" idx="1"/>
          </p:cNvCxnSpPr>
          <p:nvPr/>
        </p:nvCxnSpPr>
        <p:spPr>
          <a:xfrm>
            <a:off x="3808512" y="1946759"/>
            <a:ext cx="5482895" cy="95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5536704" y="1704256"/>
            <a:ext cx="20538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Solicitação interna de vaga</a:t>
            </a:r>
            <a:endParaRPr lang="pt-BR" sz="1100" dirty="0"/>
          </a:p>
        </p:txBody>
      </p:sp>
      <p:sp>
        <p:nvSpPr>
          <p:cNvPr id="26" name="Retângulo 25"/>
          <p:cNvSpPr/>
          <p:nvPr/>
        </p:nvSpPr>
        <p:spPr>
          <a:xfrm>
            <a:off x="5725359" y="3072408"/>
            <a:ext cx="1296144" cy="576064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Aceita solicitação?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725359" y="4152528"/>
            <a:ext cx="1296144" cy="576064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Reserva leito</a:t>
            </a:r>
          </a:p>
        </p:txBody>
      </p:sp>
      <p:cxnSp>
        <p:nvCxnSpPr>
          <p:cNvPr id="32" name="Conector de seta reta 31"/>
          <p:cNvCxnSpPr>
            <a:stCxn id="31" idx="0"/>
            <a:endCxn id="26" idx="2"/>
          </p:cNvCxnSpPr>
          <p:nvPr/>
        </p:nvCxnSpPr>
        <p:spPr>
          <a:xfrm flipV="1">
            <a:off x="6373431" y="3648472"/>
            <a:ext cx="0" cy="504056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ixaDeTexto 35"/>
          <p:cNvSpPr txBox="1"/>
          <p:nvPr/>
        </p:nvSpPr>
        <p:spPr>
          <a:xfrm>
            <a:off x="6334200" y="3749055"/>
            <a:ext cx="514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SIM</a:t>
            </a:r>
            <a:endParaRPr lang="pt-BR" sz="1200" b="1" dirty="0"/>
          </a:p>
        </p:txBody>
      </p:sp>
      <p:cxnSp>
        <p:nvCxnSpPr>
          <p:cNvPr id="41" name="Forma 40"/>
          <p:cNvCxnSpPr>
            <a:stCxn id="26" idx="1"/>
            <a:endCxn id="5" idx="2"/>
          </p:cNvCxnSpPr>
          <p:nvPr/>
        </p:nvCxnSpPr>
        <p:spPr>
          <a:xfrm rot="10800000">
            <a:off x="2260341" y="2342804"/>
            <a:ext cx="3465019" cy="1017637"/>
          </a:xfrm>
          <a:prstGeom prst="bentConnector2">
            <a:avLst/>
          </a:prstGeom>
          <a:ln w="381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ixaDeTexto 41"/>
          <p:cNvSpPr txBox="1"/>
          <p:nvPr/>
        </p:nvSpPr>
        <p:spPr>
          <a:xfrm>
            <a:off x="4219253" y="3072408"/>
            <a:ext cx="497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NÃO</a:t>
            </a:r>
            <a:endParaRPr lang="pt-BR" sz="1200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813591" y="3072408"/>
            <a:ext cx="8194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Resposta</a:t>
            </a:r>
            <a:endParaRPr lang="pt-BR" sz="1100" dirty="0"/>
          </a:p>
        </p:txBody>
      </p:sp>
      <p:cxnSp>
        <p:nvCxnSpPr>
          <p:cNvPr id="39" name="Forma 38"/>
          <p:cNvCxnSpPr>
            <a:stCxn id="8" idx="2"/>
            <a:endCxn id="26" idx="3"/>
          </p:cNvCxnSpPr>
          <p:nvPr/>
        </p:nvCxnSpPr>
        <p:spPr>
          <a:xfrm rot="5400000">
            <a:off x="8315902" y="1057930"/>
            <a:ext cx="1008112" cy="3596909"/>
          </a:xfrm>
          <a:prstGeom prst="bentConnector2">
            <a:avLst/>
          </a:prstGeom>
          <a:ln w="381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tângulo 52"/>
          <p:cNvSpPr/>
          <p:nvPr/>
        </p:nvSpPr>
        <p:spPr>
          <a:xfrm>
            <a:off x="4668012" y="5890245"/>
            <a:ext cx="3096344" cy="792088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Unidade de internação / regulação de vagas</a:t>
            </a:r>
          </a:p>
          <a:p>
            <a:pPr algn="ctr"/>
            <a:r>
              <a:rPr lang="pt-BR" sz="1100" dirty="0" smtClean="0">
                <a:solidFill>
                  <a:schemeClr val="tx1"/>
                </a:solidFill>
              </a:rPr>
              <a:t>Responsável pela solicitação de vaga externa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8921080" y="5880720"/>
            <a:ext cx="3096344" cy="792088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Unidade de internação</a:t>
            </a:r>
          </a:p>
          <a:p>
            <a:pPr algn="ctr"/>
            <a:r>
              <a:rPr lang="pt-BR" sz="1100" dirty="0" smtClean="0">
                <a:solidFill>
                  <a:schemeClr val="tx1"/>
                </a:solidFill>
              </a:rPr>
              <a:t>Responsável pela resposta das solicitações de vaga da Unidade de internação</a:t>
            </a:r>
            <a:endParaRPr lang="pt-BR" sz="1100" b="1" dirty="0">
              <a:solidFill>
                <a:schemeClr val="tx1"/>
              </a:solidFill>
            </a:endParaRPr>
          </a:p>
        </p:txBody>
      </p:sp>
      <p:cxnSp>
        <p:nvCxnSpPr>
          <p:cNvPr id="55" name="Conector de seta reta 54"/>
          <p:cNvCxnSpPr>
            <a:stCxn id="53" idx="3"/>
            <a:endCxn id="54" idx="1"/>
          </p:cNvCxnSpPr>
          <p:nvPr/>
        </p:nvCxnSpPr>
        <p:spPr>
          <a:xfrm flipV="1">
            <a:off x="7764356" y="6276764"/>
            <a:ext cx="1156724" cy="95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ângulo 56"/>
          <p:cNvSpPr/>
          <p:nvPr/>
        </p:nvSpPr>
        <p:spPr>
          <a:xfrm>
            <a:off x="5536704" y="7464896"/>
            <a:ext cx="1358627" cy="576064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Aceita solicitação?</a:t>
            </a:r>
          </a:p>
        </p:txBody>
      </p:sp>
      <p:sp>
        <p:nvSpPr>
          <p:cNvPr id="58" name="Retângulo 57"/>
          <p:cNvSpPr/>
          <p:nvPr/>
        </p:nvSpPr>
        <p:spPr>
          <a:xfrm>
            <a:off x="5575208" y="8617024"/>
            <a:ext cx="1301073" cy="576064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Reserva leito</a:t>
            </a:r>
          </a:p>
        </p:txBody>
      </p:sp>
      <p:cxnSp>
        <p:nvCxnSpPr>
          <p:cNvPr id="59" name="Conector de seta reta 58"/>
          <p:cNvCxnSpPr>
            <a:stCxn id="58" idx="0"/>
            <a:endCxn id="57" idx="2"/>
          </p:cNvCxnSpPr>
          <p:nvPr/>
        </p:nvCxnSpPr>
        <p:spPr>
          <a:xfrm flipH="1" flipV="1">
            <a:off x="6216018" y="8040960"/>
            <a:ext cx="9727" cy="576064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/>
          <p:cNvSpPr txBox="1"/>
          <p:nvPr/>
        </p:nvSpPr>
        <p:spPr>
          <a:xfrm>
            <a:off x="6184776" y="818497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SIM</a:t>
            </a:r>
            <a:endParaRPr lang="pt-BR" sz="1200" b="1" dirty="0"/>
          </a:p>
        </p:txBody>
      </p:sp>
      <p:sp>
        <p:nvSpPr>
          <p:cNvPr id="62" name="CaixaDeTexto 61"/>
          <p:cNvSpPr txBox="1"/>
          <p:nvPr/>
        </p:nvSpPr>
        <p:spPr>
          <a:xfrm>
            <a:off x="4816624" y="7248872"/>
            <a:ext cx="480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NÃO</a:t>
            </a:r>
            <a:endParaRPr lang="pt-BR" sz="1200" b="1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8074628" y="7464896"/>
            <a:ext cx="702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Resposta</a:t>
            </a:r>
            <a:endParaRPr lang="pt-BR" sz="1100" dirty="0"/>
          </a:p>
        </p:txBody>
      </p:sp>
      <p:cxnSp>
        <p:nvCxnSpPr>
          <p:cNvPr id="64" name="Forma 63"/>
          <p:cNvCxnSpPr>
            <a:stCxn id="54" idx="2"/>
            <a:endCxn id="57" idx="3"/>
          </p:cNvCxnSpPr>
          <p:nvPr/>
        </p:nvCxnSpPr>
        <p:spPr>
          <a:xfrm rot="5400000">
            <a:off x="8142232" y="5425908"/>
            <a:ext cx="1080120" cy="3573921"/>
          </a:xfrm>
          <a:prstGeom prst="bentConnector2">
            <a:avLst/>
          </a:prstGeom>
          <a:ln w="381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tângulo 70"/>
          <p:cNvSpPr/>
          <p:nvPr/>
        </p:nvSpPr>
        <p:spPr>
          <a:xfrm>
            <a:off x="720080" y="5890245"/>
            <a:ext cx="1576264" cy="792088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Solicitante externo</a:t>
            </a:r>
          </a:p>
        </p:txBody>
      </p:sp>
      <p:cxnSp>
        <p:nvCxnSpPr>
          <p:cNvPr id="88" name="Conector de seta reta 87"/>
          <p:cNvCxnSpPr/>
          <p:nvPr/>
        </p:nvCxnSpPr>
        <p:spPr>
          <a:xfrm>
            <a:off x="2296344" y="6168752"/>
            <a:ext cx="237166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Forma 97"/>
          <p:cNvCxnSpPr>
            <a:stCxn id="57" idx="1"/>
            <a:endCxn id="53" idx="2"/>
          </p:cNvCxnSpPr>
          <p:nvPr/>
        </p:nvCxnSpPr>
        <p:spPr>
          <a:xfrm rot="10800000" flipH="1">
            <a:off x="5536704" y="6682334"/>
            <a:ext cx="679480" cy="1070595"/>
          </a:xfrm>
          <a:prstGeom prst="bentConnector4">
            <a:avLst>
              <a:gd name="adj1" fmla="val -33643"/>
              <a:gd name="adj2" fmla="val 63452"/>
            </a:avLst>
          </a:prstGeom>
          <a:ln w="381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de seta reta 101"/>
          <p:cNvCxnSpPr/>
          <p:nvPr/>
        </p:nvCxnSpPr>
        <p:spPr>
          <a:xfrm>
            <a:off x="2296344" y="6384776"/>
            <a:ext cx="2379580" cy="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aixaDeTexto 102"/>
          <p:cNvSpPr txBox="1"/>
          <p:nvPr/>
        </p:nvSpPr>
        <p:spPr>
          <a:xfrm>
            <a:off x="5032648" y="192088"/>
            <a:ext cx="2648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Central de Vagas</a:t>
            </a:r>
            <a:endParaRPr lang="pt-BR" sz="2800" b="1" dirty="0"/>
          </a:p>
        </p:txBody>
      </p:sp>
      <p:sp>
        <p:nvSpPr>
          <p:cNvPr id="104" name="CaixaDeTexto 103"/>
          <p:cNvSpPr txBox="1"/>
          <p:nvPr/>
        </p:nvSpPr>
        <p:spPr>
          <a:xfrm>
            <a:off x="266697" y="696144"/>
            <a:ext cx="2821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dirty="0" smtClean="0">
                <a:solidFill>
                  <a:schemeClr val="accent1">
                    <a:lumMod val="75000"/>
                  </a:schemeClr>
                </a:solidFill>
              </a:rPr>
              <a:t>Solicitação interna de vagas</a:t>
            </a:r>
            <a:endParaRPr lang="pt-BR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5" name="CaixaDeTexto 104"/>
          <p:cNvSpPr txBox="1"/>
          <p:nvPr/>
        </p:nvSpPr>
        <p:spPr>
          <a:xfrm>
            <a:off x="208112" y="5088632"/>
            <a:ext cx="2861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dirty="0" smtClean="0">
                <a:solidFill>
                  <a:schemeClr val="accent1">
                    <a:lumMod val="75000"/>
                  </a:schemeClr>
                </a:solidFill>
              </a:rPr>
              <a:t>Solicitação externa de vagas</a:t>
            </a:r>
            <a:endParaRPr lang="pt-BR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164</Words>
  <Application>Microsoft Office PowerPoint</Application>
  <PresentationFormat>Papel A3 (297x420 mm)</PresentationFormat>
  <Paragraphs>41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prodesp1</dc:creator>
  <cp:lastModifiedBy>prodesp1</cp:lastModifiedBy>
  <cp:revision>37</cp:revision>
  <dcterms:created xsi:type="dcterms:W3CDTF">2017-08-21T13:45:06Z</dcterms:created>
  <dcterms:modified xsi:type="dcterms:W3CDTF">2017-08-29T19:32:41Z</dcterms:modified>
</cp:coreProperties>
</file>