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37F1-B301-4405-85B5-780DC44CCAC4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0D8-5B3B-4202-8541-FF6DAD6A42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37F1-B301-4405-85B5-780DC44CCAC4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0D8-5B3B-4202-8541-FF6DAD6A42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37F1-B301-4405-85B5-780DC44CCAC4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0D8-5B3B-4202-8541-FF6DAD6A42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37F1-B301-4405-85B5-780DC44CCAC4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0D8-5B3B-4202-8541-FF6DAD6A42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37F1-B301-4405-85B5-780DC44CCAC4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0D8-5B3B-4202-8541-FF6DAD6A42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37F1-B301-4405-85B5-780DC44CCAC4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0D8-5B3B-4202-8541-FF6DAD6A42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37F1-B301-4405-85B5-780DC44CCAC4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0D8-5B3B-4202-8541-FF6DAD6A42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37F1-B301-4405-85B5-780DC44CCAC4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0D8-5B3B-4202-8541-FF6DAD6A42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37F1-B301-4405-85B5-780DC44CCAC4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0D8-5B3B-4202-8541-FF6DAD6A42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37F1-B301-4405-85B5-780DC44CCAC4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0D8-5B3B-4202-8541-FF6DAD6A42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37F1-B301-4405-85B5-780DC44CCAC4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AE0D8-5B3B-4202-8541-FF6DAD6A42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737F1-B301-4405-85B5-780DC44CCAC4}" type="datetimeFigureOut">
              <a:rPr lang="pt-BR" smtClean="0"/>
              <a:pPr/>
              <a:t>21/03/2019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AE0D8-5B3B-4202-8541-FF6DAD6A42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AMBULATÓRIO</a:t>
            </a:r>
            <a:endParaRPr lang="pt-BR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S Atendi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8639"/>
            <a:ext cx="9144000" cy="652072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INTERNAÇÃO</a:t>
            </a:r>
            <a:endParaRPr lang="pt-BR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nac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8434"/>
            <a:ext cx="9144000" cy="5161132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tângulo 6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Captur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494"/>
            <a:ext cx="9144000" cy="6713505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SAME</a:t>
            </a:r>
            <a:endParaRPr lang="pt-BR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Captur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2411"/>
            <a:ext cx="9144000" cy="4293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FARMÁCIA </a:t>
            </a:r>
            <a:r>
              <a:rPr lang="pt-BR" sz="6000" b="1" dirty="0" err="1" smtClean="0">
                <a:solidFill>
                  <a:schemeClr val="bg1">
                    <a:lumMod val="95000"/>
                  </a:schemeClr>
                </a:solidFill>
              </a:rPr>
              <a:t>SI³</a:t>
            </a:r>
            <a:endParaRPr lang="pt-BR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armacia Satel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836" y="0"/>
            <a:ext cx="8570327" cy="68580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FATURAMENTO BPA</a:t>
            </a:r>
            <a:endParaRPr lang="pt-BR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Imagem 8" descr="Captur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995"/>
            <a:ext cx="5904655" cy="679000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AMB Administra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7830"/>
            <a:ext cx="9144000" cy="4462339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Registrar e Cadastr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8307"/>
            <a:ext cx="9144000" cy="3621386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FATURAMENTO AIH</a:t>
            </a:r>
            <a:endParaRPr lang="pt-BR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Imagem 8" descr="Captur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375"/>
            <a:ext cx="6336703" cy="68052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gistrar e Cadastrar - AI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0541"/>
            <a:ext cx="9144000" cy="357691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1616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FATURAMENTO BPA</a:t>
            </a:r>
            <a:b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(Nativo Si3)</a:t>
            </a:r>
            <a:endParaRPr lang="pt-BR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Faturamento BPA Nati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4420"/>
            <a:ext cx="9144000" cy="2909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Faturamento BPA Nati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9970"/>
            <a:ext cx="9144000" cy="2558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1616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FATURAMENTO </a:t>
            </a:r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APAC</a:t>
            </a:r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(Nativo Si3)</a:t>
            </a:r>
            <a:endParaRPr lang="pt-BR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915"/>
            <a:ext cx="9144000" cy="556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67" y="571101"/>
            <a:ext cx="8164065" cy="571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AMB Atendimento Med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2548"/>
            <a:ext cx="9144000" cy="4972903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tângulo 6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245"/>
            <a:ext cx="9144000" cy="4607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CENTRO CIRÚRGICO</a:t>
            </a:r>
            <a:endParaRPr lang="pt-BR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C Fila Cirurg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2784"/>
            <a:ext cx="9144000" cy="503243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C IntraOperato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4588"/>
            <a:ext cx="9144000" cy="424882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C Programacao Cirurg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375" y="533400"/>
            <a:ext cx="6191250" cy="57912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C Liberacao Fatura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525" y="2590800"/>
            <a:ext cx="6076950" cy="16764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LABORATÓRIO</a:t>
            </a:r>
            <a:endParaRPr lang="pt-BR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aborato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6438"/>
            <a:ext cx="9144000" cy="524512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FARMÁCIA</a:t>
            </a:r>
            <a:endParaRPr lang="pt-BR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Captur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9432"/>
            <a:ext cx="9144000" cy="555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SADT</a:t>
            </a:r>
            <a:endParaRPr lang="pt-BR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ADT Administra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1625"/>
            <a:ext cx="9144000" cy="529475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ADT Atendi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887" y="1643062"/>
            <a:ext cx="7134225" cy="357187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bg1">
                    <a:lumMod val="95000"/>
                  </a:schemeClr>
                </a:solidFill>
              </a:rPr>
              <a:t>PRONTO-SOCORRO</a:t>
            </a:r>
            <a:endParaRPr lang="pt-BR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S Administra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7835"/>
            <a:ext cx="9144000" cy="5162329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S Classificac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662" y="1781175"/>
            <a:ext cx="6924675" cy="329565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tângulo 5"/>
            <p:cNvSpPr/>
            <p:nvPr/>
          </p:nvSpPr>
          <p:spPr>
            <a:xfrm>
              <a:off x="0" y="0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6572272"/>
              <a:ext cx="9144000" cy="2857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86082" cy="55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</Words>
  <Application>Microsoft Office PowerPoint</Application>
  <PresentationFormat>Apresentação na tela (4:3)</PresentationFormat>
  <Paragraphs>13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AMBULATÓRIO</vt:lpstr>
      <vt:lpstr>Slide 2</vt:lpstr>
      <vt:lpstr>Slide 3</vt:lpstr>
      <vt:lpstr>SADT</vt:lpstr>
      <vt:lpstr>Slide 5</vt:lpstr>
      <vt:lpstr>Slide 6</vt:lpstr>
      <vt:lpstr>PRONTO-SOCORRO</vt:lpstr>
      <vt:lpstr>Slide 8</vt:lpstr>
      <vt:lpstr>Slide 9</vt:lpstr>
      <vt:lpstr>Slide 10</vt:lpstr>
      <vt:lpstr>INTERNAÇÃO</vt:lpstr>
      <vt:lpstr>Slide 12</vt:lpstr>
      <vt:lpstr>Slide 13</vt:lpstr>
      <vt:lpstr>SAME</vt:lpstr>
      <vt:lpstr>Slide 15</vt:lpstr>
      <vt:lpstr>FARMÁCIA SI³</vt:lpstr>
      <vt:lpstr>Slide 17</vt:lpstr>
      <vt:lpstr>FATURAMENTO BPA</vt:lpstr>
      <vt:lpstr>Slide 19</vt:lpstr>
      <vt:lpstr>Slide 20</vt:lpstr>
      <vt:lpstr>FATURAMENTO AIH</vt:lpstr>
      <vt:lpstr>Slide 22</vt:lpstr>
      <vt:lpstr>Slide 23</vt:lpstr>
      <vt:lpstr>FATURAMENTO BPA (Nativo Si3)</vt:lpstr>
      <vt:lpstr>Slide 25</vt:lpstr>
      <vt:lpstr>Slide 26</vt:lpstr>
      <vt:lpstr>FATURAMENTO APAC (Nativo Si3)</vt:lpstr>
      <vt:lpstr>Slide 28</vt:lpstr>
      <vt:lpstr>Slide 29</vt:lpstr>
      <vt:lpstr>Slide 30</vt:lpstr>
      <vt:lpstr>CENTRO CIRÚRGICO</vt:lpstr>
      <vt:lpstr>Slide 32</vt:lpstr>
      <vt:lpstr>Slide 33</vt:lpstr>
      <vt:lpstr>Slide 34</vt:lpstr>
      <vt:lpstr>Slide 35</vt:lpstr>
      <vt:lpstr>LABORATÓRIO</vt:lpstr>
      <vt:lpstr>Slide 37</vt:lpstr>
      <vt:lpstr>FARMÁCIA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AMBULATÓRIO</dc:title>
  <dc:creator>152134</dc:creator>
  <cp:lastModifiedBy>rafael.peral</cp:lastModifiedBy>
  <cp:revision>12</cp:revision>
  <dcterms:created xsi:type="dcterms:W3CDTF">2019-02-27T18:06:58Z</dcterms:created>
  <dcterms:modified xsi:type="dcterms:W3CDTF">2019-03-21T15:20:17Z</dcterms:modified>
</cp:coreProperties>
</file>