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handoutMasterIdLst>
    <p:handoutMasterId r:id="rId21"/>
  </p:handoutMasterIdLst>
  <p:sldIdLst>
    <p:sldId id="424" r:id="rId2"/>
    <p:sldId id="397" r:id="rId3"/>
    <p:sldId id="425" r:id="rId4"/>
    <p:sldId id="435" r:id="rId5"/>
    <p:sldId id="436" r:id="rId6"/>
    <p:sldId id="426" r:id="rId7"/>
    <p:sldId id="428" r:id="rId8"/>
    <p:sldId id="429" r:id="rId9"/>
    <p:sldId id="430" r:id="rId10"/>
    <p:sldId id="431" r:id="rId11"/>
    <p:sldId id="432" r:id="rId12"/>
    <p:sldId id="427" r:id="rId13"/>
    <p:sldId id="433" r:id="rId14"/>
    <p:sldId id="434" r:id="rId15"/>
    <p:sldId id="437" r:id="rId16"/>
    <p:sldId id="438" r:id="rId17"/>
    <p:sldId id="439" r:id="rId18"/>
    <p:sldId id="422" r:id="rId19"/>
  </p:sldIdLst>
  <p:sldSz cx="9144000" cy="6858000" type="screen4x3"/>
  <p:notesSz cx="6858000" cy="9144000"/>
  <p:defaultTextStyle>
    <a:defPPr>
      <a:defRPr lang="pt-BR"/>
    </a:defPPr>
    <a:lvl1pPr algn="l" rtl="0" fontAlgn="base">
      <a:spcBef>
        <a:spcPct val="0"/>
      </a:spcBef>
      <a:spcAft>
        <a:spcPct val="0"/>
      </a:spcAft>
      <a:defRPr u="sng" kern="1200">
        <a:solidFill>
          <a:schemeClr val="tx1"/>
        </a:solidFill>
        <a:latin typeface="Arial" pitchFamily="34" charset="0"/>
        <a:ea typeface="+mn-ea"/>
        <a:cs typeface="Arial" pitchFamily="34" charset="0"/>
      </a:defRPr>
    </a:lvl1pPr>
    <a:lvl2pPr marL="457200" algn="l" rtl="0" fontAlgn="base">
      <a:spcBef>
        <a:spcPct val="0"/>
      </a:spcBef>
      <a:spcAft>
        <a:spcPct val="0"/>
      </a:spcAft>
      <a:defRPr u="sng" kern="1200">
        <a:solidFill>
          <a:schemeClr val="tx1"/>
        </a:solidFill>
        <a:latin typeface="Arial" pitchFamily="34" charset="0"/>
        <a:ea typeface="+mn-ea"/>
        <a:cs typeface="Arial" pitchFamily="34" charset="0"/>
      </a:defRPr>
    </a:lvl2pPr>
    <a:lvl3pPr marL="914400" algn="l" rtl="0" fontAlgn="base">
      <a:spcBef>
        <a:spcPct val="0"/>
      </a:spcBef>
      <a:spcAft>
        <a:spcPct val="0"/>
      </a:spcAft>
      <a:defRPr u="sng"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u="sng"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u="sng" kern="1200">
        <a:solidFill>
          <a:schemeClr val="tx1"/>
        </a:solidFill>
        <a:latin typeface="Arial" pitchFamily="34" charset="0"/>
        <a:ea typeface="+mn-ea"/>
        <a:cs typeface="Arial" pitchFamily="34" charset="0"/>
      </a:defRPr>
    </a:lvl5pPr>
    <a:lvl6pPr marL="2286000" algn="l" defTabSz="914400" rtl="0" eaLnBrk="1" latinLnBrk="0" hangingPunct="1">
      <a:defRPr u="sng" kern="1200">
        <a:solidFill>
          <a:schemeClr val="tx1"/>
        </a:solidFill>
        <a:latin typeface="Arial" pitchFamily="34" charset="0"/>
        <a:ea typeface="+mn-ea"/>
        <a:cs typeface="Arial" pitchFamily="34" charset="0"/>
      </a:defRPr>
    </a:lvl6pPr>
    <a:lvl7pPr marL="2743200" algn="l" defTabSz="914400" rtl="0" eaLnBrk="1" latinLnBrk="0" hangingPunct="1">
      <a:defRPr u="sng" kern="1200">
        <a:solidFill>
          <a:schemeClr val="tx1"/>
        </a:solidFill>
        <a:latin typeface="Arial" pitchFamily="34" charset="0"/>
        <a:ea typeface="+mn-ea"/>
        <a:cs typeface="Arial" pitchFamily="34" charset="0"/>
      </a:defRPr>
    </a:lvl7pPr>
    <a:lvl8pPr marL="3200400" algn="l" defTabSz="914400" rtl="0" eaLnBrk="1" latinLnBrk="0" hangingPunct="1">
      <a:defRPr u="sng" kern="1200">
        <a:solidFill>
          <a:schemeClr val="tx1"/>
        </a:solidFill>
        <a:latin typeface="Arial" pitchFamily="34" charset="0"/>
        <a:ea typeface="+mn-ea"/>
        <a:cs typeface="Arial" pitchFamily="34" charset="0"/>
      </a:defRPr>
    </a:lvl8pPr>
    <a:lvl9pPr marL="3657600" algn="l" defTabSz="914400" rtl="0" eaLnBrk="1" latinLnBrk="0" hangingPunct="1">
      <a:defRPr u="sng" kern="1200">
        <a:solidFill>
          <a:schemeClr val="tx1"/>
        </a:solidFill>
        <a:latin typeface="Arial"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0"/>
      </p:ext>
    </p:extLst>
  </p:showPr>
  <p:clrMru>
    <a:srgbClr val="009900"/>
    <a:srgbClr val="0414A8"/>
    <a:srgbClr val="FF0000"/>
    <a:srgbClr val="FF9900"/>
    <a:srgbClr val="00FF00"/>
    <a:srgbClr val="FF66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33" autoAdjust="0"/>
    <p:restoredTop sz="94348" autoAdjust="0"/>
  </p:normalViewPr>
  <p:slideViewPr>
    <p:cSldViewPr>
      <p:cViewPr>
        <p:scale>
          <a:sx n="73" d="100"/>
          <a:sy n="73" d="100"/>
        </p:scale>
        <p:origin x="-744" y="-3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cs typeface="+mn-cs"/>
              </a:defRPr>
            </a:lvl1pPr>
          </a:lstStyle>
          <a:p>
            <a:pPr>
              <a:defRPr/>
            </a:pPr>
            <a:endParaRPr lang="pt-B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smtClean="0">
                <a:latin typeface="Arial" charset="0"/>
                <a:cs typeface="+mn-cs"/>
              </a:defRPr>
            </a:lvl1pPr>
          </a:lstStyle>
          <a:p>
            <a:pPr>
              <a:defRPr/>
            </a:pPr>
            <a:fld id="{561595DA-824D-4892-9003-E9D17CBA5F57}" type="datetimeFigureOut">
              <a:rPr lang="pt-BR"/>
              <a:pPr>
                <a:defRPr/>
              </a:pPr>
              <a:t>17/11/2015</a:t>
            </a:fld>
            <a:endParaRPr lang="pt-B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atin typeface="Arial" charset="0"/>
                <a:cs typeface="+mn-cs"/>
              </a:defRPr>
            </a:lvl1pPr>
          </a:lstStyle>
          <a:p>
            <a:pPr>
              <a:defRPr/>
            </a:pPr>
            <a:endParaRPr lang="pt-B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smtClean="0">
                <a:latin typeface="Arial" charset="0"/>
                <a:cs typeface="+mn-cs"/>
              </a:defRPr>
            </a:lvl1pPr>
          </a:lstStyle>
          <a:p>
            <a:pPr>
              <a:defRPr/>
            </a:pPr>
            <a:fld id="{8619A2A8-2235-433B-ACE9-4699B3D0ACAC}" type="slidenum">
              <a:rPr lang="pt-BR"/>
              <a:pPr>
                <a:defRPr/>
              </a:pPr>
              <a:t>‹nº›</a:t>
            </a:fld>
            <a:endParaRPr lang="pt-BR"/>
          </a:p>
        </p:txBody>
      </p:sp>
    </p:spTree>
    <p:extLst>
      <p:ext uri="{BB962C8B-B14F-4D97-AF65-F5344CB8AC3E}">
        <p14:creationId xmlns:p14="http://schemas.microsoft.com/office/powerpoint/2010/main" xmlns="" val="67260789"/>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u="none" dirty="0">
                <a:latin typeface="Arial" charset="0"/>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u="none">
                <a:latin typeface="Arial" charset="0"/>
                <a:cs typeface="+mn-cs"/>
              </a:defRPr>
            </a:lvl1pPr>
          </a:lstStyle>
          <a:p>
            <a:pPr>
              <a:defRPr/>
            </a:pPr>
            <a:fld id="{D87880F6-97FF-4D90-A9EB-DCC703E28D5C}" type="datetimeFigureOut">
              <a:rPr lang="en-US"/>
              <a:pPr>
                <a:defRPr/>
              </a:pPr>
              <a:t>11/17/2015</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u="none" dirty="0">
                <a:latin typeface="Arial" charset="0"/>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u="none">
                <a:latin typeface="Arial" charset="0"/>
                <a:cs typeface="+mn-cs"/>
              </a:defRPr>
            </a:lvl1pPr>
          </a:lstStyle>
          <a:p>
            <a:pPr>
              <a:defRPr/>
            </a:pPr>
            <a:fld id="{4CAD101F-01AF-43E6-9BAF-E2BCD228C492}" type="slidenum">
              <a:rPr lang="en-US"/>
              <a:pPr>
                <a:defRPr/>
              </a:pPr>
              <a:t>‹nº›</a:t>
            </a:fld>
            <a:endParaRPr lang="en-US" dirty="0"/>
          </a:p>
        </p:txBody>
      </p:sp>
    </p:spTree>
    <p:extLst>
      <p:ext uri="{BB962C8B-B14F-4D97-AF65-F5344CB8AC3E}">
        <p14:creationId xmlns:p14="http://schemas.microsoft.com/office/powerpoint/2010/main" xmlns="" val="4118106137"/>
      </p:ext>
    </p:extLst>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endParaRPr lang="pt-B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endParaRPr lang="pt-B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endParaRPr lang="pt-BR"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endParaRPr lang="pt-B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endParaRPr lang="pt-B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endParaRPr lang="pt-B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endParaRPr lang="pt-B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endParaRPr lang="pt-B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endParaRPr lang="pt-B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endParaRPr lang="pt-B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Espaço Reservado para Imagem de Sli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5363" name="Espaço Reservado para Anotações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pt-BR"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endParaRPr lang="pt-B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endParaRPr lang="pt-B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endParaRPr lang="pt-B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endParaRPr lang="pt-B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endParaRPr lang="pt-B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endParaRPr lang="pt-B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endParaRPr lang="pt-B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pt-BR" smtClean="0"/>
              <a:t>Clique para editar o estilo do título mestre</a:t>
            </a:r>
            <a:endParaRPr lang="pt-BR"/>
          </a:p>
        </p:txBody>
      </p:sp>
      <p:sp>
        <p:nvSpPr>
          <p:cNvPr id="3" name="Subtítulo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pt-BR" smtClean="0"/>
              <a:t>Clique para editar o estilo do subtítulo mestre</a:t>
            </a:r>
            <a:endParaRPr lang="pt-B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C2DE82E-B5DE-4DBE-AC1D-28B5CF20F556}" type="slidenum">
              <a:rPr lang="pt-BR"/>
              <a:pPr>
                <a:defRPr/>
              </a:pPr>
              <a:t>‹nº›</a:t>
            </a:fld>
            <a:endParaRPr lang="pt-BR"/>
          </a:p>
        </p:txBody>
      </p:sp>
    </p:spTree>
    <p:extLst>
      <p:ext uri="{BB962C8B-B14F-4D97-AF65-F5344CB8AC3E}">
        <p14:creationId xmlns:p14="http://schemas.microsoft.com/office/powerpoint/2010/main" xmlns="" val="2392688215"/>
      </p:ext>
    </p:extLst>
  </p:cSld>
  <p:clrMapOvr>
    <a:masterClrMapping/>
  </p:clrMapOvr>
  <p:transition>
    <p:randomBar dir="vert"/>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B8CEF50-062A-428C-9766-13D93FBADBFE}" type="slidenum">
              <a:rPr lang="pt-BR"/>
              <a:pPr>
                <a:defRPr/>
              </a:pPr>
              <a:t>‹nº›</a:t>
            </a:fld>
            <a:endParaRPr lang="pt-BR"/>
          </a:p>
        </p:txBody>
      </p:sp>
    </p:spTree>
    <p:extLst>
      <p:ext uri="{BB962C8B-B14F-4D97-AF65-F5344CB8AC3E}">
        <p14:creationId xmlns:p14="http://schemas.microsoft.com/office/powerpoint/2010/main" xmlns="" val="3062993969"/>
      </p:ext>
    </p:extLst>
  </p:cSld>
  <p:clrMapOvr>
    <a:masterClrMapping/>
  </p:clrMapOvr>
  <p:transition>
    <p:randomBar dir="vert"/>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a:xfrm>
            <a:off x="457200" y="274638"/>
            <a:ext cx="6019800" cy="5851525"/>
          </a:xfrm>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E47089F-53CD-420B-BA19-FAFA86EFC8F7}" type="slidenum">
              <a:rPr lang="pt-BR"/>
              <a:pPr>
                <a:defRPr/>
              </a:pPr>
              <a:t>‹nº›</a:t>
            </a:fld>
            <a:endParaRPr lang="pt-BR"/>
          </a:p>
        </p:txBody>
      </p:sp>
    </p:spTree>
    <p:extLst>
      <p:ext uri="{BB962C8B-B14F-4D97-AF65-F5344CB8AC3E}">
        <p14:creationId xmlns:p14="http://schemas.microsoft.com/office/powerpoint/2010/main" xmlns="" val="789686674"/>
      </p:ext>
    </p:extLst>
  </p:cSld>
  <p:clrMapOvr>
    <a:masterClrMapping/>
  </p:clrMapOvr>
  <p:transition>
    <p:randomBar dir="ver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Conteúdo 2"/>
          <p:cNvSpPr>
            <a:spLocks noGrp="1"/>
          </p:cNvSpPr>
          <p:nvPr>
            <p:ph idx="1"/>
          </p:nvPr>
        </p:nvSpPr>
        <p:spPr/>
        <p:txBody>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A68B5BB-2CB1-493F-97F2-064FECC8E499}" type="slidenum">
              <a:rPr lang="pt-BR"/>
              <a:pPr>
                <a:defRPr/>
              </a:pPr>
              <a:t>‹nº›</a:t>
            </a:fld>
            <a:endParaRPr lang="pt-BR"/>
          </a:p>
        </p:txBody>
      </p:sp>
    </p:spTree>
    <p:extLst>
      <p:ext uri="{BB962C8B-B14F-4D97-AF65-F5344CB8AC3E}">
        <p14:creationId xmlns:p14="http://schemas.microsoft.com/office/powerpoint/2010/main" xmlns="" val="3537141407"/>
      </p:ext>
    </p:extLst>
  </p:cSld>
  <p:clrMapOvr>
    <a:masterClrMapping/>
  </p:clrMapOvr>
  <p:transition>
    <p:randomBar dir="ver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pt-BR" smtClean="0"/>
              <a:t>Clique para editar os estilos do texto mestre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DF21320-4F1F-4520-9C8C-B861F643F723}" type="slidenum">
              <a:rPr lang="pt-BR"/>
              <a:pPr>
                <a:defRPr/>
              </a:pPr>
              <a:t>‹nº›</a:t>
            </a:fld>
            <a:endParaRPr lang="pt-BR"/>
          </a:p>
        </p:txBody>
      </p:sp>
    </p:spTree>
    <p:extLst>
      <p:ext uri="{BB962C8B-B14F-4D97-AF65-F5344CB8AC3E}">
        <p14:creationId xmlns:p14="http://schemas.microsoft.com/office/powerpoint/2010/main" xmlns="" val="2596033645"/>
      </p:ext>
    </p:extLst>
  </p:cSld>
  <p:clrMapOvr>
    <a:masterClrMapping/>
  </p:clrMapOvr>
  <p:transition>
    <p:randomBar dir="ver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Conteú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240F1A9-D254-4A00-8B13-541149A9737A}" type="slidenum">
              <a:rPr lang="pt-BR"/>
              <a:pPr>
                <a:defRPr/>
              </a:pPr>
              <a:t>‹nº›</a:t>
            </a:fld>
            <a:endParaRPr lang="pt-BR"/>
          </a:p>
        </p:txBody>
      </p:sp>
    </p:spTree>
    <p:extLst>
      <p:ext uri="{BB962C8B-B14F-4D97-AF65-F5344CB8AC3E}">
        <p14:creationId xmlns:p14="http://schemas.microsoft.com/office/powerpoint/2010/main" xmlns="" val="1108897344"/>
      </p:ext>
    </p:extLst>
  </p:cSld>
  <p:clrMapOvr>
    <a:masterClrMapping/>
  </p:clrMapOvr>
  <p:transition>
    <p:randomBar dir="ver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4" name="Espaço Reservado para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6" name="Espaço Reservado para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A6B3A7FD-4D5E-4B5F-9027-48C2DCEF9627}" type="slidenum">
              <a:rPr lang="pt-BR"/>
              <a:pPr>
                <a:defRPr/>
              </a:pPr>
              <a:t>‹nº›</a:t>
            </a:fld>
            <a:endParaRPr lang="pt-BR"/>
          </a:p>
        </p:txBody>
      </p:sp>
    </p:spTree>
    <p:extLst>
      <p:ext uri="{BB962C8B-B14F-4D97-AF65-F5344CB8AC3E}">
        <p14:creationId xmlns:p14="http://schemas.microsoft.com/office/powerpoint/2010/main" xmlns="" val="2706218183"/>
      </p:ext>
    </p:extLst>
  </p:cSld>
  <p:clrMapOvr>
    <a:masterClrMapping/>
  </p:clrMapOvr>
  <p:transition>
    <p:randomBar dir="ver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2C6CB52B-2C51-4DE6-9C7E-6C5842A9F4B8}" type="slidenum">
              <a:rPr lang="pt-BR"/>
              <a:pPr>
                <a:defRPr/>
              </a:pPr>
              <a:t>‹nº›</a:t>
            </a:fld>
            <a:endParaRPr lang="pt-BR"/>
          </a:p>
        </p:txBody>
      </p:sp>
    </p:spTree>
    <p:extLst>
      <p:ext uri="{BB962C8B-B14F-4D97-AF65-F5344CB8AC3E}">
        <p14:creationId xmlns:p14="http://schemas.microsoft.com/office/powerpoint/2010/main" xmlns="" val="1010194990"/>
      </p:ext>
    </p:extLst>
  </p:cSld>
  <p:clrMapOvr>
    <a:masterClrMapping/>
  </p:clrMapOvr>
  <p:transition>
    <p:randomBar dir="vert"/>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F47A759E-15C5-42F5-9712-AD703035E4D5}" type="slidenum">
              <a:rPr lang="pt-BR"/>
              <a:pPr>
                <a:defRPr/>
              </a:pPr>
              <a:t>‹nº›</a:t>
            </a:fld>
            <a:endParaRPr lang="pt-BR"/>
          </a:p>
        </p:txBody>
      </p:sp>
    </p:spTree>
    <p:extLst>
      <p:ext uri="{BB962C8B-B14F-4D97-AF65-F5344CB8AC3E}">
        <p14:creationId xmlns:p14="http://schemas.microsoft.com/office/powerpoint/2010/main" xmlns="" val="4256492133"/>
      </p:ext>
    </p:extLst>
  </p:cSld>
  <p:clrMapOvr>
    <a:masterClrMapping/>
  </p:clrMapOvr>
  <p:transition>
    <p:randomBar dir="vert"/>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BR" smtClean="0"/>
              <a:t>Clique para editar o estilo do título mestre</a:t>
            </a:r>
            <a:endParaRPr lang="pt-BR"/>
          </a:p>
        </p:txBody>
      </p:sp>
      <p:sp>
        <p:nvSpPr>
          <p:cNvPr id="3" name="Espaço Reservado para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798E312-B78A-4FDF-AC23-E2C391F39B48}" type="slidenum">
              <a:rPr lang="pt-BR"/>
              <a:pPr>
                <a:defRPr/>
              </a:pPr>
              <a:t>‹nº›</a:t>
            </a:fld>
            <a:endParaRPr lang="pt-BR"/>
          </a:p>
        </p:txBody>
      </p:sp>
    </p:spTree>
    <p:extLst>
      <p:ext uri="{BB962C8B-B14F-4D97-AF65-F5344CB8AC3E}">
        <p14:creationId xmlns:p14="http://schemas.microsoft.com/office/powerpoint/2010/main" xmlns="" val="908690799"/>
      </p:ext>
    </p:extLst>
  </p:cSld>
  <p:clrMapOvr>
    <a:masterClrMapping/>
  </p:clrMapOvr>
  <p:transition>
    <p:randomBar dir="vert"/>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BR" smtClean="0"/>
              <a:t>Clique para editar o estilo do título mestre</a:t>
            </a:r>
            <a:endParaRPr lang="pt-BR"/>
          </a:p>
        </p:txBody>
      </p:sp>
      <p:sp>
        <p:nvSpPr>
          <p:cNvPr id="3" name="Espaço Reservado para Imagem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t-BR" noProof="0" dirty="0" smtClean="0"/>
          </a:p>
        </p:txBody>
      </p:sp>
      <p:sp>
        <p:nvSpPr>
          <p:cNvPr id="4" name="Espaço Reservado para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9813F6D-9634-49D5-B2FF-F2CEA1CCB314}" type="slidenum">
              <a:rPr lang="pt-BR"/>
              <a:pPr>
                <a:defRPr/>
              </a:pPr>
              <a:t>‹nº›</a:t>
            </a:fld>
            <a:endParaRPr lang="pt-BR"/>
          </a:p>
        </p:txBody>
      </p:sp>
    </p:spTree>
    <p:extLst>
      <p:ext uri="{BB962C8B-B14F-4D97-AF65-F5344CB8AC3E}">
        <p14:creationId xmlns:p14="http://schemas.microsoft.com/office/powerpoint/2010/main" xmlns="" val="2589432318"/>
      </p:ext>
    </p:extLst>
  </p:cSld>
  <p:clrMapOvr>
    <a:masterClrMapping/>
  </p:clrMapOvr>
  <p:transition>
    <p:randomBar dir="vert"/>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shade val="30000"/>
                <a:satMod val="115000"/>
                <a:alpha val="0"/>
              </a:schemeClr>
            </a:gs>
            <a:gs pos="50000">
              <a:schemeClr val="accent1">
                <a:shade val="67500"/>
                <a:satMod val="115000"/>
              </a:schemeClr>
            </a:gs>
            <a:gs pos="100000">
              <a:schemeClr val="accent1">
                <a:shade val="100000"/>
                <a:satMod val="115000"/>
              </a:schemeClr>
            </a:gs>
          </a:gsLst>
          <a:lin ang="5400000" scaled="0"/>
          <a:tileRect/>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pt-BR" smtClean="0"/>
              <a:t>Clique para editar o estilo do título mestre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u="none" dirty="0">
                <a:latin typeface="Arial" charset="0"/>
                <a:cs typeface="+mn-cs"/>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u="none" dirty="0">
                <a:latin typeface="Arial" charset="0"/>
                <a:cs typeface="+mn-cs"/>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u="none">
                <a:latin typeface="Arial" charset="0"/>
                <a:cs typeface="+mn-cs"/>
              </a:defRPr>
            </a:lvl1pPr>
          </a:lstStyle>
          <a:p>
            <a:pPr>
              <a:defRPr/>
            </a:pPr>
            <a:fld id="{10DA2B6F-B33B-4DA7-92B4-1AEC62BCD584}" type="slidenum">
              <a:rPr lang="pt-BR"/>
              <a:pPr>
                <a:defRPr/>
              </a:pPr>
              <a:t>‹nº›</a:t>
            </a:fld>
            <a:endParaRPr lang="pt-B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randomBar dir="vert"/>
  </p:transition>
  <p:hf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16.png"/><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18.png"/><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21.png"/><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hyperlink" Target="http://10.65.121.91/wiki/" TargetMode="External"/><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hyperlink" Target="NIH_GlossarioDeConceitos.pdf" TargetMode="External"/><Relationship Id="rId5" Type="http://schemas.openxmlformats.org/officeDocument/2006/relationships/hyperlink" Target="padronizacao_censo.pdf" TargetMode="External"/><Relationship Id="rId4" Type="http://schemas.openxmlformats.org/officeDocument/2006/relationships/hyperlink" Target="Gilson%20Carvalho.pdf"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Rodapé 1"/>
          <p:cNvSpPr>
            <a:spLocks noGrp="1"/>
          </p:cNvSpPr>
          <p:nvPr>
            <p:ph type="ftr" sz="quarter" idx="11"/>
          </p:nvPr>
        </p:nvSpPr>
        <p:spPr/>
        <p:txBody>
          <a:bodyPr/>
          <a:lstStyle/>
          <a:p>
            <a:pPr>
              <a:defRPr/>
            </a:pPr>
            <a:endParaRPr lang="en-US"/>
          </a:p>
        </p:txBody>
      </p:sp>
      <p:sp>
        <p:nvSpPr>
          <p:cNvPr id="3" name="Espaço Reservado para Número de Slide 2"/>
          <p:cNvSpPr>
            <a:spLocks noGrp="1"/>
          </p:cNvSpPr>
          <p:nvPr>
            <p:ph type="sldNum" sz="quarter" idx="12"/>
          </p:nvPr>
        </p:nvSpPr>
        <p:spPr/>
        <p:txBody>
          <a:bodyPr/>
          <a:lstStyle/>
          <a:p>
            <a:pPr>
              <a:defRPr/>
            </a:pPr>
            <a:fld id="{F47A759E-15C5-42F5-9712-AD703035E4D5}" type="slidenum">
              <a:rPr lang="pt-BR" smtClean="0"/>
              <a:pPr>
                <a:defRPr/>
              </a:pPr>
              <a:t>1</a:t>
            </a:fld>
            <a:endParaRPr lang="pt-BR"/>
          </a:p>
        </p:txBody>
      </p:sp>
      <p:pic>
        <p:nvPicPr>
          <p:cNvPr id="1026" name="Picture 2"/>
          <p:cNvPicPr>
            <a:picLocks noChangeAspect="1" noChangeArrowheads="1"/>
          </p:cNvPicPr>
          <p:nvPr/>
        </p:nvPicPr>
        <p:blipFill>
          <a:blip r:embed="rId3" cstate="print"/>
          <a:srcRect/>
          <a:stretch>
            <a:fillRect/>
          </a:stretch>
        </p:blipFill>
        <p:spPr bwMode="auto">
          <a:xfrm>
            <a:off x="-1" y="0"/>
            <a:ext cx="9144001" cy="6858000"/>
          </a:xfrm>
          <a:prstGeom prst="rect">
            <a:avLst/>
          </a:prstGeom>
          <a:noFill/>
          <a:ln w="9525">
            <a:noFill/>
            <a:miter lim="800000"/>
            <a:headEnd/>
            <a:tailEnd/>
          </a:ln>
        </p:spPr>
      </p:pic>
    </p:spTree>
  </p:cSld>
  <p:clrMapOvr>
    <a:masterClrMapping/>
  </p:clrMapOvr>
  <p:transition>
    <p:randomBar dir="ver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Rodapé 1"/>
          <p:cNvSpPr>
            <a:spLocks noGrp="1"/>
          </p:cNvSpPr>
          <p:nvPr>
            <p:ph type="ftr" sz="quarter" idx="11"/>
          </p:nvPr>
        </p:nvSpPr>
        <p:spPr/>
        <p:txBody>
          <a:bodyPr/>
          <a:lstStyle/>
          <a:p>
            <a:pPr>
              <a:defRPr/>
            </a:pPr>
            <a:endParaRPr lang="en-US"/>
          </a:p>
        </p:txBody>
      </p:sp>
      <p:sp>
        <p:nvSpPr>
          <p:cNvPr id="3" name="Espaço Reservado para Número de Slide 2"/>
          <p:cNvSpPr>
            <a:spLocks noGrp="1"/>
          </p:cNvSpPr>
          <p:nvPr>
            <p:ph type="sldNum" sz="quarter" idx="12"/>
          </p:nvPr>
        </p:nvSpPr>
        <p:spPr/>
        <p:txBody>
          <a:bodyPr/>
          <a:lstStyle/>
          <a:p>
            <a:pPr>
              <a:defRPr/>
            </a:pPr>
            <a:fld id="{F47A759E-15C5-42F5-9712-AD703035E4D5}" type="slidenum">
              <a:rPr lang="pt-BR" smtClean="0"/>
              <a:pPr>
                <a:defRPr/>
              </a:pPr>
              <a:t>10</a:t>
            </a:fld>
            <a:endParaRPr lang="pt-BR"/>
          </a:p>
        </p:txBody>
      </p:sp>
      <p:sp>
        <p:nvSpPr>
          <p:cNvPr id="4" name="Retângulo 3"/>
          <p:cNvSpPr/>
          <p:nvPr/>
        </p:nvSpPr>
        <p:spPr>
          <a:xfrm>
            <a:off x="0" y="0"/>
            <a:ext cx="9144000" cy="369332"/>
          </a:xfrm>
          <a:prstGeom prst="rect">
            <a:avLst/>
          </a:prstGeom>
          <a:gradFill>
            <a:gsLst>
              <a:gs pos="0">
                <a:schemeClr val="accent1">
                  <a:shade val="30000"/>
                  <a:satMod val="115000"/>
                  <a:alpha val="0"/>
                </a:schemeClr>
              </a:gs>
              <a:gs pos="50000">
                <a:schemeClr val="accent1">
                  <a:shade val="67500"/>
                  <a:satMod val="115000"/>
                </a:schemeClr>
              </a:gs>
              <a:gs pos="100000">
                <a:schemeClr val="accent1">
                  <a:shade val="100000"/>
                  <a:satMod val="115000"/>
                </a:schemeClr>
              </a:gs>
            </a:gsLst>
            <a:lin ang="5400000" scaled="0"/>
          </a:gradFill>
        </p:spPr>
        <p:txBody>
          <a:bodyPr wrap="square">
            <a:spAutoFit/>
          </a:bodyPr>
          <a:lstStyle/>
          <a:p>
            <a:pPr algn="ctr" eaLnBrk="1" hangingPunct="1"/>
            <a:r>
              <a:rPr lang="pt-BR" u="none" dirty="0" smtClean="0">
                <a:latin typeface="Adobe Hebrew"/>
                <a:ea typeface="Adobe Hebrew"/>
                <a:cs typeface="Adobe Hebrew"/>
              </a:rPr>
              <a:t>Indicadores no S4SP</a:t>
            </a:r>
          </a:p>
        </p:txBody>
      </p:sp>
      <p:pic>
        <p:nvPicPr>
          <p:cNvPr id="2050" name="Picture 2"/>
          <p:cNvPicPr>
            <a:picLocks noChangeAspect="1" noChangeArrowheads="1"/>
          </p:cNvPicPr>
          <p:nvPr/>
        </p:nvPicPr>
        <p:blipFill>
          <a:blip r:embed="rId3" cstate="print"/>
          <a:srcRect/>
          <a:stretch>
            <a:fillRect/>
          </a:stretch>
        </p:blipFill>
        <p:spPr bwMode="auto">
          <a:xfrm>
            <a:off x="442913" y="547688"/>
            <a:ext cx="8258175" cy="5762625"/>
          </a:xfrm>
          <a:prstGeom prst="rect">
            <a:avLst/>
          </a:prstGeom>
          <a:noFill/>
          <a:ln w="9525">
            <a:noFill/>
            <a:miter lim="800000"/>
            <a:headEnd/>
            <a:tailEnd/>
          </a:ln>
        </p:spPr>
      </p:pic>
      <p:sp>
        <p:nvSpPr>
          <p:cNvPr id="6" name="Retângulo 5"/>
          <p:cNvSpPr/>
          <p:nvPr/>
        </p:nvSpPr>
        <p:spPr>
          <a:xfrm>
            <a:off x="1538138" y="3789040"/>
            <a:ext cx="1881733" cy="21602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pt-BR" b="1" u="none" dirty="0" smtClean="0">
              <a:solidFill>
                <a:schemeClr val="tx1"/>
              </a:solidFill>
            </a:endParaRPr>
          </a:p>
        </p:txBody>
      </p:sp>
    </p:spTree>
  </p:cSld>
  <p:clrMapOvr>
    <a:masterClrMapping/>
  </p:clrMapOvr>
  <p:transition>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p:cTn id="7" dur="1000" fill="hold"/>
                                        <p:tgtEl>
                                          <p:spTgt spid="2050"/>
                                        </p:tgtEl>
                                        <p:attrNameLst>
                                          <p:attrName>ppt_w</p:attrName>
                                        </p:attrNameLst>
                                      </p:cBhvr>
                                      <p:tavLst>
                                        <p:tav tm="0">
                                          <p:val>
                                            <p:strVal val="#ppt_w*0.70"/>
                                          </p:val>
                                        </p:tav>
                                        <p:tav tm="100000">
                                          <p:val>
                                            <p:strVal val="#ppt_w"/>
                                          </p:val>
                                        </p:tav>
                                      </p:tavLst>
                                    </p:anim>
                                    <p:anim calcmode="lin" valueType="num">
                                      <p:cBhvr>
                                        <p:cTn id="8" dur="1000" fill="hold"/>
                                        <p:tgtEl>
                                          <p:spTgt spid="2050"/>
                                        </p:tgtEl>
                                        <p:attrNameLst>
                                          <p:attrName>ppt_h</p:attrName>
                                        </p:attrNameLst>
                                      </p:cBhvr>
                                      <p:tavLst>
                                        <p:tav tm="0">
                                          <p:val>
                                            <p:strVal val="#ppt_h"/>
                                          </p:val>
                                        </p:tav>
                                        <p:tav tm="100000">
                                          <p:val>
                                            <p:strVal val="#ppt_h"/>
                                          </p:val>
                                        </p:tav>
                                      </p:tavLst>
                                    </p:anim>
                                    <p:animEffect transition="in" filter="fade">
                                      <p:cBhvr>
                                        <p:cTn id="9" dur="1000"/>
                                        <p:tgtEl>
                                          <p:spTgt spid="2050"/>
                                        </p:tgtEl>
                                      </p:cBhvr>
                                    </p:animEffect>
                                  </p:childTnLst>
                                </p:cTn>
                              </p:par>
                            </p:childTnLst>
                          </p:cTn>
                        </p:par>
                        <p:par>
                          <p:cTn id="10" fill="hold">
                            <p:stCondLst>
                              <p:cond delay="1000"/>
                            </p:stCondLst>
                            <p:childTnLst>
                              <p:par>
                                <p:cTn id="11" presetID="55" presetClass="entr" presetSubtype="0"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1000" fill="hold"/>
                                        <p:tgtEl>
                                          <p:spTgt spid="6"/>
                                        </p:tgtEl>
                                        <p:attrNameLst>
                                          <p:attrName>ppt_w</p:attrName>
                                        </p:attrNameLst>
                                      </p:cBhvr>
                                      <p:tavLst>
                                        <p:tav tm="0">
                                          <p:val>
                                            <p:strVal val="#ppt_w*0.70"/>
                                          </p:val>
                                        </p:tav>
                                        <p:tav tm="100000">
                                          <p:val>
                                            <p:strVal val="#ppt_w"/>
                                          </p:val>
                                        </p:tav>
                                      </p:tavLst>
                                    </p:anim>
                                    <p:anim calcmode="lin" valueType="num">
                                      <p:cBhvr>
                                        <p:cTn id="14" dur="1000" fill="hold"/>
                                        <p:tgtEl>
                                          <p:spTgt spid="6"/>
                                        </p:tgtEl>
                                        <p:attrNameLst>
                                          <p:attrName>ppt_h</p:attrName>
                                        </p:attrNameLst>
                                      </p:cBhvr>
                                      <p:tavLst>
                                        <p:tav tm="0">
                                          <p:val>
                                            <p:strVal val="#ppt_h"/>
                                          </p:val>
                                        </p:tav>
                                        <p:tav tm="100000">
                                          <p:val>
                                            <p:strVal val="#ppt_h"/>
                                          </p:val>
                                        </p:tav>
                                      </p:tavLst>
                                    </p:anim>
                                    <p:animEffect transition="in" filter="fade">
                                      <p:cBhvr>
                                        <p:cTn id="15"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Picture 4"/>
          <p:cNvPicPr>
            <a:picLocks noChangeAspect="1" noChangeArrowheads="1"/>
          </p:cNvPicPr>
          <p:nvPr/>
        </p:nvPicPr>
        <p:blipFill>
          <a:blip r:embed="rId3" cstate="print"/>
          <a:srcRect/>
          <a:stretch>
            <a:fillRect/>
          </a:stretch>
        </p:blipFill>
        <p:spPr bwMode="auto">
          <a:xfrm>
            <a:off x="452438" y="576263"/>
            <a:ext cx="8239125" cy="5705475"/>
          </a:xfrm>
          <a:prstGeom prst="rect">
            <a:avLst/>
          </a:prstGeom>
          <a:noFill/>
          <a:ln w="9525">
            <a:noFill/>
            <a:miter lim="800000"/>
            <a:headEnd/>
            <a:tailEnd/>
          </a:ln>
        </p:spPr>
      </p:pic>
      <p:sp>
        <p:nvSpPr>
          <p:cNvPr id="2" name="Espaço Reservado para Rodapé 1"/>
          <p:cNvSpPr>
            <a:spLocks noGrp="1"/>
          </p:cNvSpPr>
          <p:nvPr>
            <p:ph type="ftr" sz="quarter" idx="11"/>
          </p:nvPr>
        </p:nvSpPr>
        <p:spPr/>
        <p:txBody>
          <a:bodyPr/>
          <a:lstStyle/>
          <a:p>
            <a:pPr>
              <a:defRPr/>
            </a:pPr>
            <a:endParaRPr lang="en-US"/>
          </a:p>
        </p:txBody>
      </p:sp>
      <p:sp>
        <p:nvSpPr>
          <p:cNvPr id="3" name="Espaço Reservado para Número de Slide 2"/>
          <p:cNvSpPr>
            <a:spLocks noGrp="1"/>
          </p:cNvSpPr>
          <p:nvPr>
            <p:ph type="sldNum" sz="quarter" idx="12"/>
          </p:nvPr>
        </p:nvSpPr>
        <p:spPr/>
        <p:txBody>
          <a:bodyPr/>
          <a:lstStyle/>
          <a:p>
            <a:pPr>
              <a:defRPr/>
            </a:pPr>
            <a:fld id="{F47A759E-15C5-42F5-9712-AD703035E4D5}" type="slidenum">
              <a:rPr lang="pt-BR" smtClean="0"/>
              <a:pPr>
                <a:defRPr/>
              </a:pPr>
              <a:t>11</a:t>
            </a:fld>
            <a:endParaRPr lang="pt-BR"/>
          </a:p>
        </p:txBody>
      </p:sp>
      <p:sp>
        <p:nvSpPr>
          <p:cNvPr id="4" name="Retângulo 3"/>
          <p:cNvSpPr/>
          <p:nvPr/>
        </p:nvSpPr>
        <p:spPr>
          <a:xfrm>
            <a:off x="0" y="0"/>
            <a:ext cx="9144000" cy="369332"/>
          </a:xfrm>
          <a:prstGeom prst="rect">
            <a:avLst/>
          </a:prstGeom>
          <a:gradFill>
            <a:gsLst>
              <a:gs pos="0">
                <a:schemeClr val="accent1">
                  <a:shade val="30000"/>
                  <a:satMod val="115000"/>
                  <a:alpha val="0"/>
                </a:schemeClr>
              </a:gs>
              <a:gs pos="50000">
                <a:schemeClr val="accent1">
                  <a:shade val="67500"/>
                  <a:satMod val="115000"/>
                </a:schemeClr>
              </a:gs>
              <a:gs pos="100000">
                <a:schemeClr val="accent1">
                  <a:shade val="100000"/>
                  <a:satMod val="115000"/>
                </a:schemeClr>
              </a:gs>
            </a:gsLst>
            <a:lin ang="5400000" scaled="0"/>
          </a:gradFill>
        </p:spPr>
        <p:txBody>
          <a:bodyPr wrap="square">
            <a:spAutoFit/>
          </a:bodyPr>
          <a:lstStyle/>
          <a:p>
            <a:pPr algn="ctr" eaLnBrk="1" hangingPunct="1"/>
            <a:r>
              <a:rPr lang="pt-BR" u="none" dirty="0" smtClean="0">
                <a:latin typeface="Adobe Hebrew"/>
                <a:ea typeface="Adobe Hebrew"/>
                <a:cs typeface="Adobe Hebrew"/>
              </a:rPr>
              <a:t>Indicadores no S4SP</a:t>
            </a:r>
          </a:p>
        </p:txBody>
      </p:sp>
      <p:pic>
        <p:nvPicPr>
          <p:cNvPr id="6146" name="Picture 2"/>
          <p:cNvPicPr>
            <a:picLocks noChangeAspect="1" noChangeArrowheads="1"/>
          </p:cNvPicPr>
          <p:nvPr/>
        </p:nvPicPr>
        <p:blipFill>
          <a:blip r:embed="rId4" cstate="print"/>
          <a:srcRect/>
          <a:stretch>
            <a:fillRect/>
          </a:stretch>
        </p:blipFill>
        <p:spPr bwMode="auto">
          <a:xfrm>
            <a:off x="467544" y="411854"/>
            <a:ext cx="8280920" cy="5875494"/>
          </a:xfrm>
          <a:prstGeom prst="rect">
            <a:avLst/>
          </a:prstGeom>
          <a:noFill/>
          <a:ln w="9525">
            <a:noFill/>
            <a:miter lim="800000"/>
            <a:headEnd/>
            <a:tailEnd/>
          </a:ln>
        </p:spPr>
      </p:pic>
      <p:pic>
        <p:nvPicPr>
          <p:cNvPr id="6149" name="Picture 5"/>
          <p:cNvPicPr>
            <a:picLocks noChangeAspect="1" noChangeArrowheads="1"/>
          </p:cNvPicPr>
          <p:nvPr/>
        </p:nvPicPr>
        <p:blipFill>
          <a:blip r:embed="rId5" cstate="print"/>
          <a:srcRect/>
          <a:stretch>
            <a:fillRect/>
          </a:stretch>
        </p:blipFill>
        <p:spPr bwMode="auto">
          <a:xfrm>
            <a:off x="2015044" y="2420888"/>
            <a:ext cx="6422594" cy="4255217"/>
          </a:xfrm>
          <a:prstGeom prst="rect">
            <a:avLst/>
          </a:prstGeom>
          <a:noFill/>
          <a:ln w="9525">
            <a:noFill/>
            <a:miter lim="800000"/>
            <a:headEnd/>
            <a:tailEnd/>
          </a:ln>
        </p:spPr>
      </p:pic>
    </p:spTree>
  </p:cSld>
  <p:clrMapOvr>
    <a:masterClrMapping/>
  </p:clrMapOvr>
  <p:transition>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6148"/>
                                        </p:tgtEl>
                                        <p:attrNameLst>
                                          <p:attrName>style.visibility</p:attrName>
                                        </p:attrNameLst>
                                      </p:cBhvr>
                                      <p:to>
                                        <p:strVal val="visible"/>
                                      </p:to>
                                    </p:set>
                                    <p:anim calcmode="lin" valueType="num">
                                      <p:cBhvr>
                                        <p:cTn id="7" dur="1000" fill="hold"/>
                                        <p:tgtEl>
                                          <p:spTgt spid="6148"/>
                                        </p:tgtEl>
                                        <p:attrNameLst>
                                          <p:attrName>ppt_w</p:attrName>
                                        </p:attrNameLst>
                                      </p:cBhvr>
                                      <p:tavLst>
                                        <p:tav tm="0">
                                          <p:val>
                                            <p:strVal val="#ppt_w*0.70"/>
                                          </p:val>
                                        </p:tav>
                                        <p:tav tm="100000">
                                          <p:val>
                                            <p:strVal val="#ppt_w"/>
                                          </p:val>
                                        </p:tav>
                                      </p:tavLst>
                                    </p:anim>
                                    <p:anim calcmode="lin" valueType="num">
                                      <p:cBhvr>
                                        <p:cTn id="8" dur="1000" fill="hold"/>
                                        <p:tgtEl>
                                          <p:spTgt spid="6148"/>
                                        </p:tgtEl>
                                        <p:attrNameLst>
                                          <p:attrName>ppt_h</p:attrName>
                                        </p:attrNameLst>
                                      </p:cBhvr>
                                      <p:tavLst>
                                        <p:tav tm="0">
                                          <p:val>
                                            <p:strVal val="#ppt_h"/>
                                          </p:val>
                                        </p:tav>
                                        <p:tav tm="100000">
                                          <p:val>
                                            <p:strVal val="#ppt_h"/>
                                          </p:val>
                                        </p:tav>
                                      </p:tavLst>
                                    </p:anim>
                                    <p:animEffect transition="in" filter="fade">
                                      <p:cBhvr>
                                        <p:cTn id="9" dur="1000"/>
                                        <p:tgtEl>
                                          <p:spTgt spid="6148"/>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6146"/>
                                        </p:tgtEl>
                                        <p:attrNameLst>
                                          <p:attrName>style.visibility</p:attrName>
                                        </p:attrNameLst>
                                      </p:cBhvr>
                                      <p:to>
                                        <p:strVal val="visible"/>
                                      </p:to>
                                    </p:set>
                                    <p:anim calcmode="lin" valueType="num">
                                      <p:cBhvr>
                                        <p:cTn id="14" dur="1000" fill="hold"/>
                                        <p:tgtEl>
                                          <p:spTgt spid="6146"/>
                                        </p:tgtEl>
                                        <p:attrNameLst>
                                          <p:attrName>ppt_w</p:attrName>
                                        </p:attrNameLst>
                                      </p:cBhvr>
                                      <p:tavLst>
                                        <p:tav tm="0">
                                          <p:val>
                                            <p:strVal val="#ppt_w*0.70"/>
                                          </p:val>
                                        </p:tav>
                                        <p:tav tm="100000">
                                          <p:val>
                                            <p:strVal val="#ppt_w"/>
                                          </p:val>
                                        </p:tav>
                                      </p:tavLst>
                                    </p:anim>
                                    <p:anim calcmode="lin" valueType="num">
                                      <p:cBhvr>
                                        <p:cTn id="15" dur="1000" fill="hold"/>
                                        <p:tgtEl>
                                          <p:spTgt spid="6146"/>
                                        </p:tgtEl>
                                        <p:attrNameLst>
                                          <p:attrName>ppt_h</p:attrName>
                                        </p:attrNameLst>
                                      </p:cBhvr>
                                      <p:tavLst>
                                        <p:tav tm="0">
                                          <p:val>
                                            <p:strVal val="#ppt_h"/>
                                          </p:val>
                                        </p:tav>
                                        <p:tav tm="100000">
                                          <p:val>
                                            <p:strVal val="#ppt_h"/>
                                          </p:val>
                                        </p:tav>
                                      </p:tavLst>
                                    </p:anim>
                                    <p:animEffect transition="in" filter="fade">
                                      <p:cBhvr>
                                        <p:cTn id="16" dur="1000"/>
                                        <p:tgtEl>
                                          <p:spTgt spid="6146"/>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nodeType="clickEffect">
                                  <p:stCondLst>
                                    <p:cond delay="0"/>
                                  </p:stCondLst>
                                  <p:childTnLst>
                                    <p:set>
                                      <p:cBhvr>
                                        <p:cTn id="20" dur="1" fill="hold">
                                          <p:stCondLst>
                                            <p:cond delay="0"/>
                                          </p:stCondLst>
                                        </p:cTn>
                                        <p:tgtEl>
                                          <p:spTgt spid="6149"/>
                                        </p:tgtEl>
                                        <p:attrNameLst>
                                          <p:attrName>style.visibility</p:attrName>
                                        </p:attrNameLst>
                                      </p:cBhvr>
                                      <p:to>
                                        <p:strVal val="visible"/>
                                      </p:to>
                                    </p:set>
                                    <p:anim calcmode="lin" valueType="num">
                                      <p:cBhvr>
                                        <p:cTn id="21" dur="1000" fill="hold"/>
                                        <p:tgtEl>
                                          <p:spTgt spid="6149"/>
                                        </p:tgtEl>
                                        <p:attrNameLst>
                                          <p:attrName>ppt_w</p:attrName>
                                        </p:attrNameLst>
                                      </p:cBhvr>
                                      <p:tavLst>
                                        <p:tav tm="0">
                                          <p:val>
                                            <p:strVal val="#ppt_w*0.70"/>
                                          </p:val>
                                        </p:tav>
                                        <p:tav tm="100000">
                                          <p:val>
                                            <p:strVal val="#ppt_w"/>
                                          </p:val>
                                        </p:tav>
                                      </p:tavLst>
                                    </p:anim>
                                    <p:anim calcmode="lin" valueType="num">
                                      <p:cBhvr>
                                        <p:cTn id="22" dur="1000" fill="hold"/>
                                        <p:tgtEl>
                                          <p:spTgt spid="6149"/>
                                        </p:tgtEl>
                                        <p:attrNameLst>
                                          <p:attrName>ppt_h</p:attrName>
                                        </p:attrNameLst>
                                      </p:cBhvr>
                                      <p:tavLst>
                                        <p:tav tm="0">
                                          <p:val>
                                            <p:strVal val="#ppt_h"/>
                                          </p:val>
                                        </p:tav>
                                        <p:tav tm="100000">
                                          <p:val>
                                            <p:strVal val="#ppt_h"/>
                                          </p:val>
                                        </p:tav>
                                      </p:tavLst>
                                    </p:anim>
                                    <p:animEffect transition="in" filter="fade">
                                      <p:cBhvr>
                                        <p:cTn id="23" dur="1000"/>
                                        <p:tgtEl>
                                          <p:spTgt spid="61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3" name="Picture 5"/>
          <p:cNvPicPr>
            <a:picLocks noChangeAspect="1" noChangeArrowheads="1"/>
          </p:cNvPicPr>
          <p:nvPr/>
        </p:nvPicPr>
        <p:blipFill>
          <a:blip r:embed="rId3" cstate="print"/>
          <a:srcRect/>
          <a:stretch>
            <a:fillRect/>
          </a:stretch>
        </p:blipFill>
        <p:spPr bwMode="auto">
          <a:xfrm>
            <a:off x="395536" y="548680"/>
            <a:ext cx="8162925" cy="2466975"/>
          </a:xfrm>
          <a:prstGeom prst="rect">
            <a:avLst/>
          </a:prstGeom>
          <a:noFill/>
          <a:ln w="9525">
            <a:noFill/>
            <a:miter lim="800000"/>
            <a:headEnd/>
            <a:tailEnd/>
          </a:ln>
        </p:spPr>
      </p:pic>
      <p:sp>
        <p:nvSpPr>
          <p:cNvPr id="2" name="Espaço Reservado para Rodapé 1"/>
          <p:cNvSpPr>
            <a:spLocks noGrp="1"/>
          </p:cNvSpPr>
          <p:nvPr>
            <p:ph type="ftr" sz="quarter" idx="11"/>
          </p:nvPr>
        </p:nvSpPr>
        <p:spPr/>
        <p:txBody>
          <a:bodyPr/>
          <a:lstStyle/>
          <a:p>
            <a:pPr>
              <a:defRPr/>
            </a:pPr>
            <a:endParaRPr lang="en-US"/>
          </a:p>
        </p:txBody>
      </p:sp>
      <p:sp>
        <p:nvSpPr>
          <p:cNvPr id="3" name="Espaço Reservado para Número de Slide 2"/>
          <p:cNvSpPr>
            <a:spLocks noGrp="1"/>
          </p:cNvSpPr>
          <p:nvPr>
            <p:ph type="sldNum" sz="quarter" idx="12"/>
          </p:nvPr>
        </p:nvSpPr>
        <p:spPr/>
        <p:txBody>
          <a:bodyPr/>
          <a:lstStyle/>
          <a:p>
            <a:pPr>
              <a:defRPr/>
            </a:pPr>
            <a:fld id="{F47A759E-15C5-42F5-9712-AD703035E4D5}" type="slidenum">
              <a:rPr lang="pt-BR" smtClean="0"/>
              <a:pPr>
                <a:defRPr/>
              </a:pPr>
              <a:t>12</a:t>
            </a:fld>
            <a:endParaRPr lang="pt-BR"/>
          </a:p>
        </p:txBody>
      </p:sp>
      <p:sp>
        <p:nvSpPr>
          <p:cNvPr id="4" name="Retângulo 3"/>
          <p:cNvSpPr/>
          <p:nvPr/>
        </p:nvSpPr>
        <p:spPr>
          <a:xfrm>
            <a:off x="0" y="0"/>
            <a:ext cx="9144000" cy="369332"/>
          </a:xfrm>
          <a:prstGeom prst="rect">
            <a:avLst/>
          </a:prstGeom>
          <a:gradFill>
            <a:gsLst>
              <a:gs pos="0">
                <a:schemeClr val="accent1">
                  <a:shade val="30000"/>
                  <a:satMod val="115000"/>
                  <a:alpha val="0"/>
                </a:schemeClr>
              </a:gs>
              <a:gs pos="50000">
                <a:schemeClr val="accent1">
                  <a:shade val="67500"/>
                  <a:satMod val="115000"/>
                </a:schemeClr>
              </a:gs>
              <a:gs pos="100000">
                <a:schemeClr val="accent1">
                  <a:shade val="100000"/>
                  <a:satMod val="115000"/>
                </a:schemeClr>
              </a:gs>
            </a:gsLst>
            <a:lin ang="5400000" scaled="0"/>
          </a:gradFill>
        </p:spPr>
        <p:txBody>
          <a:bodyPr wrap="square">
            <a:spAutoFit/>
          </a:bodyPr>
          <a:lstStyle/>
          <a:p>
            <a:pPr algn="ctr" eaLnBrk="1" hangingPunct="1"/>
            <a:r>
              <a:rPr lang="pt-BR" u="none" dirty="0" smtClean="0">
                <a:latin typeface="Adobe Hebrew"/>
                <a:ea typeface="Adobe Hebrew"/>
                <a:cs typeface="Adobe Hebrew"/>
              </a:rPr>
              <a:t>Problemas e Soluções</a:t>
            </a:r>
          </a:p>
        </p:txBody>
      </p:sp>
      <p:pic>
        <p:nvPicPr>
          <p:cNvPr id="7172" name="Picture 4"/>
          <p:cNvPicPr>
            <a:picLocks noChangeAspect="1" noChangeArrowheads="1"/>
          </p:cNvPicPr>
          <p:nvPr/>
        </p:nvPicPr>
        <p:blipFill>
          <a:blip r:embed="rId4" cstate="print"/>
          <a:srcRect/>
          <a:stretch>
            <a:fillRect/>
          </a:stretch>
        </p:blipFill>
        <p:spPr bwMode="auto">
          <a:xfrm>
            <a:off x="179511" y="1484784"/>
            <a:ext cx="7619657" cy="3600400"/>
          </a:xfrm>
          <a:prstGeom prst="rect">
            <a:avLst/>
          </a:prstGeom>
          <a:noFill/>
          <a:ln w="9525">
            <a:noFill/>
            <a:miter lim="800000"/>
            <a:headEnd/>
            <a:tailEnd/>
          </a:ln>
        </p:spPr>
      </p:pic>
      <p:pic>
        <p:nvPicPr>
          <p:cNvPr id="7171" name="Picture 3"/>
          <p:cNvPicPr>
            <a:picLocks noChangeAspect="1" noChangeArrowheads="1"/>
          </p:cNvPicPr>
          <p:nvPr/>
        </p:nvPicPr>
        <p:blipFill>
          <a:blip r:embed="rId5" cstate="print"/>
          <a:srcRect/>
          <a:stretch>
            <a:fillRect/>
          </a:stretch>
        </p:blipFill>
        <p:spPr bwMode="auto">
          <a:xfrm>
            <a:off x="1763688" y="2708920"/>
            <a:ext cx="7246968" cy="3522364"/>
          </a:xfrm>
          <a:prstGeom prst="rect">
            <a:avLst/>
          </a:prstGeom>
          <a:noFill/>
          <a:ln w="9525">
            <a:noFill/>
            <a:miter lim="800000"/>
            <a:headEnd/>
            <a:tailEnd/>
          </a:ln>
        </p:spPr>
      </p:pic>
      <p:sp>
        <p:nvSpPr>
          <p:cNvPr id="6" name="Elipse 5"/>
          <p:cNvSpPr/>
          <p:nvPr/>
        </p:nvSpPr>
        <p:spPr>
          <a:xfrm>
            <a:off x="3851920" y="1157795"/>
            <a:ext cx="1368152" cy="36004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pt-BR" b="1" u="none" dirty="0" smtClean="0">
              <a:solidFill>
                <a:schemeClr val="tx1"/>
              </a:solidFill>
            </a:endParaRPr>
          </a:p>
        </p:txBody>
      </p:sp>
      <p:sp>
        <p:nvSpPr>
          <p:cNvPr id="7" name="Elipse 6"/>
          <p:cNvSpPr/>
          <p:nvPr/>
        </p:nvSpPr>
        <p:spPr>
          <a:xfrm>
            <a:off x="6084168" y="958694"/>
            <a:ext cx="2304256" cy="59809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pt-BR" b="1" u="none" dirty="0" smtClean="0">
              <a:solidFill>
                <a:schemeClr val="tx1"/>
              </a:solidFill>
            </a:endParaRPr>
          </a:p>
        </p:txBody>
      </p:sp>
    </p:spTree>
  </p:cSld>
  <p:clrMapOvr>
    <a:masterClrMapping/>
  </p:clrMapOvr>
  <p:transition>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7173"/>
                                        </p:tgtEl>
                                        <p:attrNameLst>
                                          <p:attrName>style.visibility</p:attrName>
                                        </p:attrNameLst>
                                      </p:cBhvr>
                                      <p:to>
                                        <p:strVal val="visible"/>
                                      </p:to>
                                    </p:set>
                                    <p:anim calcmode="lin" valueType="num">
                                      <p:cBhvr>
                                        <p:cTn id="7" dur="1000" fill="hold"/>
                                        <p:tgtEl>
                                          <p:spTgt spid="7173"/>
                                        </p:tgtEl>
                                        <p:attrNameLst>
                                          <p:attrName>ppt_w</p:attrName>
                                        </p:attrNameLst>
                                      </p:cBhvr>
                                      <p:tavLst>
                                        <p:tav tm="0">
                                          <p:val>
                                            <p:strVal val="#ppt_w*0.70"/>
                                          </p:val>
                                        </p:tav>
                                        <p:tav tm="100000">
                                          <p:val>
                                            <p:strVal val="#ppt_w"/>
                                          </p:val>
                                        </p:tav>
                                      </p:tavLst>
                                    </p:anim>
                                    <p:anim calcmode="lin" valueType="num">
                                      <p:cBhvr>
                                        <p:cTn id="8" dur="1000" fill="hold"/>
                                        <p:tgtEl>
                                          <p:spTgt spid="7173"/>
                                        </p:tgtEl>
                                        <p:attrNameLst>
                                          <p:attrName>ppt_h</p:attrName>
                                        </p:attrNameLst>
                                      </p:cBhvr>
                                      <p:tavLst>
                                        <p:tav tm="0">
                                          <p:val>
                                            <p:strVal val="#ppt_h"/>
                                          </p:val>
                                        </p:tav>
                                        <p:tav tm="100000">
                                          <p:val>
                                            <p:strVal val="#ppt_h"/>
                                          </p:val>
                                        </p:tav>
                                      </p:tavLst>
                                    </p:anim>
                                    <p:animEffect transition="in" filter="fade">
                                      <p:cBhvr>
                                        <p:cTn id="9" dur="1000"/>
                                        <p:tgtEl>
                                          <p:spTgt spid="7173"/>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1000" fill="hold"/>
                                        <p:tgtEl>
                                          <p:spTgt spid="6"/>
                                        </p:tgtEl>
                                        <p:attrNameLst>
                                          <p:attrName>ppt_w</p:attrName>
                                        </p:attrNameLst>
                                      </p:cBhvr>
                                      <p:tavLst>
                                        <p:tav tm="0">
                                          <p:val>
                                            <p:strVal val="#ppt_w*0.70"/>
                                          </p:val>
                                        </p:tav>
                                        <p:tav tm="100000">
                                          <p:val>
                                            <p:strVal val="#ppt_w"/>
                                          </p:val>
                                        </p:tav>
                                      </p:tavLst>
                                    </p:anim>
                                    <p:anim calcmode="lin" valueType="num">
                                      <p:cBhvr>
                                        <p:cTn id="15" dur="1000" fill="hold"/>
                                        <p:tgtEl>
                                          <p:spTgt spid="6"/>
                                        </p:tgtEl>
                                        <p:attrNameLst>
                                          <p:attrName>ppt_h</p:attrName>
                                        </p:attrNameLst>
                                      </p:cBhvr>
                                      <p:tavLst>
                                        <p:tav tm="0">
                                          <p:val>
                                            <p:strVal val="#ppt_h"/>
                                          </p:val>
                                        </p:tav>
                                        <p:tav tm="100000">
                                          <p:val>
                                            <p:strVal val="#ppt_h"/>
                                          </p:val>
                                        </p:tav>
                                      </p:tavLst>
                                    </p:anim>
                                    <p:animEffect transition="in" filter="fade">
                                      <p:cBhvr>
                                        <p:cTn id="16" dur="1000"/>
                                        <p:tgtEl>
                                          <p:spTgt spid="6"/>
                                        </p:tgtEl>
                                      </p:cBhvr>
                                    </p:animEffect>
                                  </p:childTnLst>
                                </p:cTn>
                              </p:par>
                              <p:par>
                                <p:cTn id="17" presetID="55"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1000" fill="hold"/>
                                        <p:tgtEl>
                                          <p:spTgt spid="7"/>
                                        </p:tgtEl>
                                        <p:attrNameLst>
                                          <p:attrName>ppt_w</p:attrName>
                                        </p:attrNameLst>
                                      </p:cBhvr>
                                      <p:tavLst>
                                        <p:tav tm="0">
                                          <p:val>
                                            <p:strVal val="#ppt_w*0.70"/>
                                          </p:val>
                                        </p:tav>
                                        <p:tav tm="100000">
                                          <p:val>
                                            <p:strVal val="#ppt_w"/>
                                          </p:val>
                                        </p:tav>
                                      </p:tavLst>
                                    </p:anim>
                                    <p:anim calcmode="lin" valueType="num">
                                      <p:cBhvr>
                                        <p:cTn id="20" dur="1000" fill="hold"/>
                                        <p:tgtEl>
                                          <p:spTgt spid="7"/>
                                        </p:tgtEl>
                                        <p:attrNameLst>
                                          <p:attrName>ppt_h</p:attrName>
                                        </p:attrNameLst>
                                      </p:cBhvr>
                                      <p:tavLst>
                                        <p:tav tm="0">
                                          <p:val>
                                            <p:strVal val="#ppt_h"/>
                                          </p:val>
                                        </p:tav>
                                        <p:tav tm="100000">
                                          <p:val>
                                            <p:strVal val="#ppt_h"/>
                                          </p:val>
                                        </p:tav>
                                      </p:tavLst>
                                    </p:anim>
                                    <p:animEffect transition="in" filter="fade">
                                      <p:cBhvr>
                                        <p:cTn id="21" dur="1000"/>
                                        <p:tgtEl>
                                          <p:spTgt spid="7"/>
                                        </p:tgtEl>
                                      </p:cBhvr>
                                    </p:animEffect>
                                  </p:childTnLst>
                                </p:cTn>
                              </p:par>
                            </p:childTnLst>
                          </p:cTn>
                        </p:par>
                      </p:childTnLst>
                    </p:cTn>
                  </p:par>
                  <p:par>
                    <p:cTn id="22" fill="hold">
                      <p:stCondLst>
                        <p:cond delay="indefinite"/>
                      </p:stCondLst>
                      <p:childTnLst>
                        <p:par>
                          <p:cTn id="23" fill="hold">
                            <p:stCondLst>
                              <p:cond delay="0"/>
                            </p:stCondLst>
                            <p:childTnLst>
                              <p:par>
                                <p:cTn id="24" presetID="55" presetClass="entr" presetSubtype="0" fill="hold" nodeType="clickEffect">
                                  <p:stCondLst>
                                    <p:cond delay="0"/>
                                  </p:stCondLst>
                                  <p:childTnLst>
                                    <p:set>
                                      <p:cBhvr>
                                        <p:cTn id="25" dur="1" fill="hold">
                                          <p:stCondLst>
                                            <p:cond delay="0"/>
                                          </p:stCondLst>
                                        </p:cTn>
                                        <p:tgtEl>
                                          <p:spTgt spid="7172"/>
                                        </p:tgtEl>
                                        <p:attrNameLst>
                                          <p:attrName>style.visibility</p:attrName>
                                        </p:attrNameLst>
                                      </p:cBhvr>
                                      <p:to>
                                        <p:strVal val="visible"/>
                                      </p:to>
                                    </p:set>
                                    <p:anim calcmode="lin" valueType="num">
                                      <p:cBhvr>
                                        <p:cTn id="26" dur="1000" fill="hold"/>
                                        <p:tgtEl>
                                          <p:spTgt spid="7172"/>
                                        </p:tgtEl>
                                        <p:attrNameLst>
                                          <p:attrName>ppt_w</p:attrName>
                                        </p:attrNameLst>
                                      </p:cBhvr>
                                      <p:tavLst>
                                        <p:tav tm="0">
                                          <p:val>
                                            <p:strVal val="#ppt_w*0.70"/>
                                          </p:val>
                                        </p:tav>
                                        <p:tav tm="100000">
                                          <p:val>
                                            <p:strVal val="#ppt_w"/>
                                          </p:val>
                                        </p:tav>
                                      </p:tavLst>
                                    </p:anim>
                                    <p:anim calcmode="lin" valueType="num">
                                      <p:cBhvr>
                                        <p:cTn id="27" dur="1000" fill="hold"/>
                                        <p:tgtEl>
                                          <p:spTgt spid="7172"/>
                                        </p:tgtEl>
                                        <p:attrNameLst>
                                          <p:attrName>ppt_h</p:attrName>
                                        </p:attrNameLst>
                                      </p:cBhvr>
                                      <p:tavLst>
                                        <p:tav tm="0">
                                          <p:val>
                                            <p:strVal val="#ppt_h"/>
                                          </p:val>
                                        </p:tav>
                                        <p:tav tm="100000">
                                          <p:val>
                                            <p:strVal val="#ppt_h"/>
                                          </p:val>
                                        </p:tav>
                                      </p:tavLst>
                                    </p:anim>
                                    <p:animEffect transition="in" filter="fade">
                                      <p:cBhvr>
                                        <p:cTn id="28" dur="1000"/>
                                        <p:tgtEl>
                                          <p:spTgt spid="7172"/>
                                        </p:tgtEl>
                                      </p:cBhvr>
                                    </p:animEffect>
                                  </p:childTnLst>
                                </p:cTn>
                              </p:par>
                            </p:childTnLst>
                          </p:cTn>
                        </p:par>
                      </p:childTnLst>
                    </p:cTn>
                  </p:par>
                  <p:par>
                    <p:cTn id="29" fill="hold">
                      <p:stCondLst>
                        <p:cond delay="indefinite"/>
                      </p:stCondLst>
                      <p:childTnLst>
                        <p:par>
                          <p:cTn id="30" fill="hold">
                            <p:stCondLst>
                              <p:cond delay="0"/>
                            </p:stCondLst>
                            <p:childTnLst>
                              <p:par>
                                <p:cTn id="31" presetID="55" presetClass="entr" presetSubtype="0" fill="hold" nodeType="clickEffect">
                                  <p:stCondLst>
                                    <p:cond delay="0"/>
                                  </p:stCondLst>
                                  <p:childTnLst>
                                    <p:set>
                                      <p:cBhvr>
                                        <p:cTn id="32" dur="1" fill="hold">
                                          <p:stCondLst>
                                            <p:cond delay="0"/>
                                          </p:stCondLst>
                                        </p:cTn>
                                        <p:tgtEl>
                                          <p:spTgt spid="7171"/>
                                        </p:tgtEl>
                                        <p:attrNameLst>
                                          <p:attrName>style.visibility</p:attrName>
                                        </p:attrNameLst>
                                      </p:cBhvr>
                                      <p:to>
                                        <p:strVal val="visible"/>
                                      </p:to>
                                    </p:set>
                                    <p:anim calcmode="lin" valueType="num">
                                      <p:cBhvr>
                                        <p:cTn id="33" dur="1000" fill="hold"/>
                                        <p:tgtEl>
                                          <p:spTgt spid="7171"/>
                                        </p:tgtEl>
                                        <p:attrNameLst>
                                          <p:attrName>ppt_w</p:attrName>
                                        </p:attrNameLst>
                                      </p:cBhvr>
                                      <p:tavLst>
                                        <p:tav tm="0">
                                          <p:val>
                                            <p:strVal val="#ppt_w*0.70"/>
                                          </p:val>
                                        </p:tav>
                                        <p:tav tm="100000">
                                          <p:val>
                                            <p:strVal val="#ppt_w"/>
                                          </p:val>
                                        </p:tav>
                                      </p:tavLst>
                                    </p:anim>
                                    <p:anim calcmode="lin" valueType="num">
                                      <p:cBhvr>
                                        <p:cTn id="34" dur="1000" fill="hold"/>
                                        <p:tgtEl>
                                          <p:spTgt spid="7171"/>
                                        </p:tgtEl>
                                        <p:attrNameLst>
                                          <p:attrName>ppt_h</p:attrName>
                                        </p:attrNameLst>
                                      </p:cBhvr>
                                      <p:tavLst>
                                        <p:tav tm="0">
                                          <p:val>
                                            <p:strVal val="#ppt_h"/>
                                          </p:val>
                                        </p:tav>
                                        <p:tav tm="100000">
                                          <p:val>
                                            <p:strVal val="#ppt_h"/>
                                          </p:val>
                                        </p:tav>
                                      </p:tavLst>
                                    </p:anim>
                                    <p:animEffect transition="in" filter="fade">
                                      <p:cBhvr>
                                        <p:cTn id="35" dur="1000"/>
                                        <p:tgtEl>
                                          <p:spTgt spid="71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Rodapé 1"/>
          <p:cNvSpPr>
            <a:spLocks noGrp="1"/>
          </p:cNvSpPr>
          <p:nvPr>
            <p:ph type="ftr" sz="quarter" idx="11"/>
          </p:nvPr>
        </p:nvSpPr>
        <p:spPr/>
        <p:txBody>
          <a:bodyPr/>
          <a:lstStyle/>
          <a:p>
            <a:pPr>
              <a:defRPr/>
            </a:pPr>
            <a:endParaRPr lang="en-US"/>
          </a:p>
        </p:txBody>
      </p:sp>
      <p:sp>
        <p:nvSpPr>
          <p:cNvPr id="3" name="Espaço Reservado para Número de Slide 2"/>
          <p:cNvSpPr>
            <a:spLocks noGrp="1"/>
          </p:cNvSpPr>
          <p:nvPr>
            <p:ph type="sldNum" sz="quarter" idx="12"/>
          </p:nvPr>
        </p:nvSpPr>
        <p:spPr/>
        <p:txBody>
          <a:bodyPr/>
          <a:lstStyle/>
          <a:p>
            <a:pPr>
              <a:defRPr/>
            </a:pPr>
            <a:fld id="{F47A759E-15C5-42F5-9712-AD703035E4D5}" type="slidenum">
              <a:rPr lang="pt-BR" smtClean="0"/>
              <a:pPr>
                <a:defRPr/>
              </a:pPr>
              <a:t>13</a:t>
            </a:fld>
            <a:endParaRPr lang="pt-BR"/>
          </a:p>
        </p:txBody>
      </p:sp>
      <p:sp>
        <p:nvSpPr>
          <p:cNvPr id="4" name="Retângulo 3"/>
          <p:cNvSpPr/>
          <p:nvPr/>
        </p:nvSpPr>
        <p:spPr>
          <a:xfrm>
            <a:off x="0" y="0"/>
            <a:ext cx="9144000" cy="369332"/>
          </a:xfrm>
          <a:prstGeom prst="rect">
            <a:avLst/>
          </a:prstGeom>
          <a:gradFill>
            <a:gsLst>
              <a:gs pos="0">
                <a:schemeClr val="accent1">
                  <a:shade val="30000"/>
                  <a:satMod val="115000"/>
                  <a:alpha val="0"/>
                </a:schemeClr>
              </a:gs>
              <a:gs pos="50000">
                <a:schemeClr val="accent1">
                  <a:shade val="67500"/>
                  <a:satMod val="115000"/>
                </a:schemeClr>
              </a:gs>
              <a:gs pos="100000">
                <a:schemeClr val="accent1">
                  <a:shade val="100000"/>
                  <a:satMod val="115000"/>
                </a:schemeClr>
              </a:gs>
            </a:gsLst>
            <a:lin ang="5400000" scaled="0"/>
          </a:gradFill>
        </p:spPr>
        <p:txBody>
          <a:bodyPr wrap="square">
            <a:spAutoFit/>
          </a:bodyPr>
          <a:lstStyle/>
          <a:p>
            <a:pPr algn="ctr" eaLnBrk="1" hangingPunct="1"/>
            <a:r>
              <a:rPr lang="pt-BR" u="none" dirty="0" smtClean="0">
                <a:latin typeface="Adobe Hebrew"/>
                <a:ea typeface="Adobe Hebrew"/>
                <a:cs typeface="Adobe Hebrew"/>
              </a:rPr>
              <a:t>Problemas e Soluções</a:t>
            </a:r>
          </a:p>
        </p:txBody>
      </p:sp>
      <p:sp>
        <p:nvSpPr>
          <p:cNvPr id="11" name="CaixaDeTexto 10"/>
          <p:cNvSpPr txBox="1"/>
          <p:nvPr/>
        </p:nvSpPr>
        <p:spPr>
          <a:xfrm>
            <a:off x="0" y="548680"/>
            <a:ext cx="9144000" cy="369332"/>
          </a:xfrm>
          <a:prstGeom prst="rect">
            <a:avLst/>
          </a:prstGeom>
          <a:noFill/>
        </p:spPr>
        <p:txBody>
          <a:bodyPr wrap="square" rtlCol="0">
            <a:spAutoFit/>
          </a:bodyPr>
          <a:lstStyle/>
          <a:p>
            <a:pPr algn="ctr"/>
            <a:r>
              <a:rPr lang="pt-BR" u="none" dirty="0" smtClean="0"/>
              <a:t>Para realizar uma contagem de leitos, o cadastro deve estar preenchido corretamente</a:t>
            </a:r>
            <a:endParaRPr lang="pt-BR" u="none" dirty="0"/>
          </a:p>
        </p:txBody>
      </p:sp>
      <p:pic>
        <p:nvPicPr>
          <p:cNvPr id="12" name="Picture 4"/>
          <p:cNvPicPr>
            <a:picLocks noChangeAspect="1" noChangeArrowheads="1"/>
          </p:cNvPicPr>
          <p:nvPr/>
        </p:nvPicPr>
        <p:blipFill>
          <a:blip r:embed="rId3" cstate="print"/>
          <a:srcRect/>
          <a:stretch>
            <a:fillRect/>
          </a:stretch>
        </p:blipFill>
        <p:spPr bwMode="auto">
          <a:xfrm>
            <a:off x="251520" y="908720"/>
            <a:ext cx="8712968" cy="4117006"/>
          </a:xfrm>
          <a:prstGeom prst="rect">
            <a:avLst/>
          </a:prstGeom>
          <a:noFill/>
          <a:ln w="9525">
            <a:noFill/>
            <a:miter lim="800000"/>
            <a:headEnd/>
            <a:tailEnd/>
          </a:ln>
        </p:spPr>
      </p:pic>
      <p:sp>
        <p:nvSpPr>
          <p:cNvPr id="13" name="Retângulo 12"/>
          <p:cNvSpPr/>
          <p:nvPr/>
        </p:nvSpPr>
        <p:spPr>
          <a:xfrm>
            <a:off x="683568" y="3789040"/>
            <a:ext cx="6840760" cy="86409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pt-BR" b="1" u="none" dirty="0" smtClean="0">
              <a:solidFill>
                <a:schemeClr val="tx1"/>
              </a:solidFill>
            </a:endParaRPr>
          </a:p>
        </p:txBody>
      </p:sp>
      <p:pic>
        <p:nvPicPr>
          <p:cNvPr id="8195" name="Picture 3"/>
          <p:cNvPicPr>
            <a:picLocks noChangeAspect="1" noChangeArrowheads="1"/>
          </p:cNvPicPr>
          <p:nvPr/>
        </p:nvPicPr>
        <p:blipFill>
          <a:blip r:embed="rId4" cstate="print"/>
          <a:srcRect/>
          <a:stretch>
            <a:fillRect/>
          </a:stretch>
        </p:blipFill>
        <p:spPr bwMode="auto">
          <a:xfrm>
            <a:off x="179512" y="4743028"/>
            <a:ext cx="4210050" cy="1638300"/>
          </a:xfrm>
          <a:prstGeom prst="rect">
            <a:avLst/>
          </a:prstGeom>
          <a:noFill/>
          <a:ln w="9525">
            <a:noFill/>
            <a:miter lim="800000"/>
            <a:headEnd/>
            <a:tailEnd/>
          </a:ln>
        </p:spPr>
      </p:pic>
      <p:pic>
        <p:nvPicPr>
          <p:cNvPr id="8194" name="Picture 2"/>
          <p:cNvPicPr>
            <a:picLocks noChangeAspect="1" noChangeArrowheads="1"/>
          </p:cNvPicPr>
          <p:nvPr/>
        </p:nvPicPr>
        <p:blipFill>
          <a:blip r:embed="rId5" cstate="print"/>
          <a:srcRect/>
          <a:stretch>
            <a:fillRect/>
          </a:stretch>
        </p:blipFill>
        <p:spPr bwMode="auto">
          <a:xfrm>
            <a:off x="107504" y="902723"/>
            <a:ext cx="8856984" cy="5223223"/>
          </a:xfrm>
          <a:prstGeom prst="rect">
            <a:avLst/>
          </a:prstGeom>
          <a:noFill/>
          <a:ln w="9525">
            <a:noFill/>
            <a:miter lim="800000"/>
            <a:headEnd/>
            <a:tailEnd/>
          </a:ln>
        </p:spPr>
      </p:pic>
    </p:spTree>
  </p:cSld>
  <p:clrMapOvr>
    <a:masterClrMapping/>
  </p:clrMapOvr>
  <p:transition>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1000" fill="hold"/>
                                        <p:tgtEl>
                                          <p:spTgt spid="11"/>
                                        </p:tgtEl>
                                        <p:attrNameLst>
                                          <p:attrName>ppt_w</p:attrName>
                                        </p:attrNameLst>
                                      </p:cBhvr>
                                      <p:tavLst>
                                        <p:tav tm="0">
                                          <p:val>
                                            <p:strVal val="#ppt_w*0.70"/>
                                          </p:val>
                                        </p:tav>
                                        <p:tav tm="100000">
                                          <p:val>
                                            <p:strVal val="#ppt_w"/>
                                          </p:val>
                                        </p:tav>
                                      </p:tavLst>
                                    </p:anim>
                                    <p:anim calcmode="lin" valueType="num">
                                      <p:cBhvr>
                                        <p:cTn id="8" dur="1000" fill="hold"/>
                                        <p:tgtEl>
                                          <p:spTgt spid="11"/>
                                        </p:tgtEl>
                                        <p:attrNameLst>
                                          <p:attrName>ppt_h</p:attrName>
                                        </p:attrNameLst>
                                      </p:cBhvr>
                                      <p:tavLst>
                                        <p:tav tm="0">
                                          <p:val>
                                            <p:strVal val="#ppt_h"/>
                                          </p:val>
                                        </p:tav>
                                        <p:tav tm="100000">
                                          <p:val>
                                            <p:strVal val="#ppt_h"/>
                                          </p:val>
                                        </p:tav>
                                      </p:tavLst>
                                    </p:anim>
                                    <p:animEffect transition="in" filter="fade">
                                      <p:cBhvr>
                                        <p:cTn id="9" dur="1000"/>
                                        <p:tgtEl>
                                          <p:spTgt spid="11"/>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12"/>
                                        </p:tgtEl>
                                        <p:attrNameLst>
                                          <p:attrName>style.visibility</p:attrName>
                                        </p:attrNameLst>
                                      </p:cBhvr>
                                      <p:to>
                                        <p:strVal val="visible"/>
                                      </p:to>
                                    </p:set>
                                    <p:anim calcmode="lin" valueType="num">
                                      <p:cBhvr>
                                        <p:cTn id="14" dur="1000" fill="hold"/>
                                        <p:tgtEl>
                                          <p:spTgt spid="12"/>
                                        </p:tgtEl>
                                        <p:attrNameLst>
                                          <p:attrName>ppt_w</p:attrName>
                                        </p:attrNameLst>
                                      </p:cBhvr>
                                      <p:tavLst>
                                        <p:tav tm="0">
                                          <p:val>
                                            <p:strVal val="#ppt_w*0.70"/>
                                          </p:val>
                                        </p:tav>
                                        <p:tav tm="100000">
                                          <p:val>
                                            <p:strVal val="#ppt_w"/>
                                          </p:val>
                                        </p:tav>
                                      </p:tavLst>
                                    </p:anim>
                                    <p:anim calcmode="lin" valueType="num">
                                      <p:cBhvr>
                                        <p:cTn id="15" dur="1000" fill="hold"/>
                                        <p:tgtEl>
                                          <p:spTgt spid="12"/>
                                        </p:tgtEl>
                                        <p:attrNameLst>
                                          <p:attrName>ppt_h</p:attrName>
                                        </p:attrNameLst>
                                      </p:cBhvr>
                                      <p:tavLst>
                                        <p:tav tm="0">
                                          <p:val>
                                            <p:strVal val="#ppt_h"/>
                                          </p:val>
                                        </p:tav>
                                        <p:tav tm="100000">
                                          <p:val>
                                            <p:strVal val="#ppt_h"/>
                                          </p:val>
                                        </p:tav>
                                      </p:tavLst>
                                    </p:anim>
                                    <p:animEffect transition="in" filter="fade">
                                      <p:cBhvr>
                                        <p:cTn id="16" dur="1000"/>
                                        <p:tgtEl>
                                          <p:spTgt spid="12"/>
                                        </p:tgtEl>
                                      </p:cBhvr>
                                    </p:animEffect>
                                  </p:childTnLst>
                                </p:cTn>
                              </p:par>
                            </p:childTnLst>
                          </p:cTn>
                        </p:par>
                        <p:par>
                          <p:cTn id="17" fill="hold">
                            <p:stCondLst>
                              <p:cond delay="1000"/>
                            </p:stCondLst>
                            <p:childTnLst>
                              <p:par>
                                <p:cTn id="18" presetID="55" presetClass="entr" presetSubtype="0" fill="hold" grpId="0" nodeType="after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p:cTn id="20" dur="1000" fill="hold"/>
                                        <p:tgtEl>
                                          <p:spTgt spid="13"/>
                                        </p:tgtEl>
                                        <p:attrNameLst>
                                          <p:attrName>ppt_w</p:attrName>
                                        </p:attrNameLst>
                                      </p:cBhvr>
                                      <p:tavLst>
                                        <p:tav tm="0">
                                          <p:val>
                                            <p:strVal val="#ppt_w*0.70"/>
                                          </p:val>
                                        </p:tav>
                                        <p:tav tm="100000">
                                          <p:val>
                                            <p:strVal val="#ppt_w"/>
                                          </p:val>
                                        </p:tav>
                                      </p:tavLst>
                                    </p:anim>
                                    <p:anim calcmode="lin" valueType="num">
                                      <p:cBhvr>
                                        <p:cTn id="21" dur="1000" fill="hold"/>
                                        <p:tgtEl>
                                          <p:spTgt spid="13"/>
                                        </p:tgtEl>
                                        <p:attrNameLst>
                                          <p:attrName>ppt_h</p:attrName>
                                        </p:attrNameLst>
                                      </p:cBhvr>
                                      <p:tavLst>
                                        <p:tav tm="0">
                                          <p:val>
                                            <p:strVal val="#ppt_h"/>
                                          </p:val>
                                        </p:tav>
                                        <p:tav tm="100000">
                                          <p:val>
                                            <p:strVal val="#ppt_h"/>
                                          </p:val>
                                        </p:tav>
                                      </p:tavLst>
                                    </p:anim>
                                    <p:animEffect transition="in" filter="fade">
                                      <p:cBhvr>
                                        <p:cTn id="22" dur="10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55" presetClass="entr" presetSubtype="0" fill="hold" nodeType="clickEffect">
                                  <p:stCondLst>
                                    <p:cond delay="0"/>
                                  </p:stCondLst>
                                  <p:childTnLst>
                                    <p:set>
                                      <p:cBhvr>
                                        <p:cTn id="26" dur="1" fill="hold">
                                          <p:stCondLst>
                                            <p:cond delay="0"/>
                                          </p:stCondLst>
                                        </p:cTn>
                                        <p:tgtEl>
                                          <p:spTgt spid="8195"/>
                                        </p:tgtEl>
                                        <p:attrNameLst>
                                          <p:attrName>style.visibility</p:attrName>
                                        </p:attrNameLst>
                                      </p:cBhvr>
                                      <p:to>
                                        <p:strVal val="visible"/>
                                      </p:to>
                                    </p:set>
                                    <p:anim calcmode="lin" valueType="num">
                                      <p:cBhvr>
                                        <p:cTn id="27" dur="1000" fill="hold"/>
                                        <p:tgtEl>
                                          <p:spTgt spid="8195"/>
                                        </p:tgtEl>
                                        <p:attrNameLst>
                                          <p:attrName>ppt_w</p:attrName>
                                        </p:attrNameLst>
                                      </p:cBhvr>
                                      <p:tavLst>
                                        <p:tav tm="0">
                                          <p:val>
                                            <p:strVal val="#ppt_w*0.70"/>
                                          </p:val>
                                        </p:tav>
                                        <p:tav tm="100000">
                                          <p:val>
                                            <p:strVal val="#ppt_w"/>
                                          </p:val>
                                        </p:tav>
                                      </p:tavLst>
                                    </p:anim>
                                    <p:anim calcmode="lin" valueType="num">
                                      <p:cBhvr>
                                        <p:cTn id="28" dur="1000" fill="hold"/>
                                        <p:tgtEl>
                                          <p:spTgt spid="8195"/>
                                        </p:tgtEl>
                                        <p:attrNameLst>
                                          <p:attrName>ppt_h</p:attrName>
                                        </p:attrNameLst>
                                      </p:cBhvr>
                                      <p:tavLst>
                                        <p:tav tm="0">
                                          <p:val>
                                            <p:strVal val="#ppt_h"/>
                                          </p:val>
                                        </p:tav>
                                        <p:tav tm="100000">
                                          <p:val>
                                            <p:strVal val="#ppt_h"/>
                                          </p:val>
                                        </p:tav>
                                      </p:tavLst>
                                    </p:anim>
                                    <p:animEffect transition="in" filter="fade">
                                      <p:cBhvr>
                                        <p:cTn id="29" dur="1000"/>
                                        <p:tgtEl>
                                          <p:spTgt spid="8195"/>
                                        </p:tgtEl>
                                      </p:cBhvr>
                                    </p:animEffect>
                                  </p:childTnLst>
                                </p:cTn>
                              </p:par>
                            </p:childTnLst>
                          </p:cTn>
                        </p:par>
                      </p:childTnLst>
                    </p:cTn>
                  </p:par>
                  <p:par>
                    <p:cTn id="30" fill="hold">
                      <p:stCondLst>
                        <p:cond delay="indefinite"/>
                      </p:stCondLst>
                      <p:childTnLst>
                        <p:par>
                          <p:cTn id="31" fill="hold">
                            <p:stCondLst>
                              <p:cond delay="0"/>
                            </p:stCondLst>
                            <p:childTnLst>
                              <p:par>
                                <p:cTn id="32" presetID="55" presetClass="entr" presetSubtype="0" fill="hold" nodeType="clickEffect">
                                  <p:stCondLst>
                                    <p:cond delay="0"/>
                                  </p:stCondLst>
                                  <p:childTnLst>
                                    <p:set>
                                      <p:cBhvr>
                                        <p:cTn id="33" dur="1" fill="hold">
                                          <p:stCondLst>
                                            <p:cond delay="0"/>
                                          </p:stCondLst>
                                        </p:cTn>
                                        <p:tgtEl>
                                          <p:spTgt spid="8194"/>
                                        </p:tgtEl>
                                        <p:attrNameLst>
                                          <p:attrName>style.visibility</p:attrName>
                                        </p:attrNameLst>
                                      </p:cBhvr>
                                      <p:to>
                                        <p:strVal val="visible"/>
                                      </p:to>
                                    </p:set>
                                    <p:anim calcmode="lin" valueType="num">
                                      <p:cBhvr>
                                        <p:cTn id="34" dur="1000" fill="hold"/>
                                        <p:tgtEl>
                                          <p:spTgt spid="8194"/>
                                        </p:tgtEl>
                                        <p:attrNameLst>
                                          <p:attrName>ppt_w</p:attrName>
                                        </p:attrNameLst>
                                      </p:cBhvr>
                                      <p:tavLst>
                                        <p:tav tm="0">
                                          <p:val>
                                            <p:strVal val="#ppt_w*0.70"/>
                                          </p:val>
                                        </p:tav>
                                        <p:tav tm="100000">
                                          <p:val>
                                            <p:strVal val="#ppt_w"/>
                                          </p:val>
                                        </p:tav>
                                      </p:tavLst>
                                    </p:anim>
                                    <p:anim calcmode="lin" valueType="num">
                                      <p:cBhvr>
                                        <p:cTn id="35" dur="1000" fill="hold"/>
                                        <p:tgtEl>
                                          <p:spTgt spid="8194"/>
                                        </p:tgtEl>
                                        <p:attrNameLst>
                                          <p:attrName>ppt_h</p:attrName>
                                        </p:attrNameLst>
                                      </p:cBhvr>
                                      <p:tavLst>
                                        <p:tav tm="0">
                                          <p:val>
                                            <p:strVal val="#ppt_h"/>
                                          </p:val>
                                        </p:tav>
                                        <p:tav tm="100000">
                                          <p:val>
                                            <p:strVal val="#ppt_h"/>
                                          </p:val>
                                        </p:tav>
                                      </p:tavLst>
                                    </p:anim>
                                    <p:animEffect transition="in" filter="fade">
                                      <p:cBhvr>
                                        <p:cTn id="36" dur="1000"/>
                                        <p:tgtEl>
                                          <p:spTgt spid="81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7" name="Picture 7"/>
          <p:cNvPicPr>
            <a:picLocks noChangeAspect="1" noChangeArrowheads="1"/>
          </p:cNvPicPr>
          <p:nvPr/>
        </p:nvPicPr>
        <p:blipFill>
          <a:blip r:embed="rId3" cstate="print"/>
          <a:srcRect/>
          <a:stretch>
            <a:fillRect/>
          </a:stretch>
        </p:blipFill>
        <p:spPr bwMode="auto">
          <a:xfrm>
            <a:off x="268376" y="836712"/>
            <a:ext cx="8480088" cy="4824536"/>
          </a:xfrm>
          <a:prstGeom prst="rect">
            <a:avLst/>
          </a:prstGeom>
          <a:noFill/>
          <a:ln w="9525">
            <a:noFill/>
            <a:miter lim="800000"/>
            <a:headEnd/>
            <a:tailEnd/>
          </a:ln>
        </p:spPr>
      </p:pic>
      <p:sp>
        <p:nvSpPr>
          <p:cNvPr id="2" name="Espaço Reservado para Rodapé 1"/>
          <p:cNvSpPr>
            <a:spLocks noGrp="1"/>
          </p:cNvSpPr>
          <p:nvPr>
            <p:ph type="ftr" sz="quarter" idx="11"/>
          </p:nvPr>
        </p:nvSpPr>
        <p:spPr/>
        <p:txBody>
          <a:bodyPr/>
          <a:lstStyle/>
          <a:p>
            <a:pPr>
              <a:defRPr/>
            </a:pPr>
            <a:endParaRPr lang="en-US"/>
          </a:p>
        </p:txBody>
      </p:sp>
      <p:sp>
        <p:nvSpPr>
          <p:cNvPr id="3" name="Espaço Reservado para Número de Slide 2"/>
          <p:cNvSpPr>
            <a:spLocks noGrp="1"/>
          </p:cNvSpPr>
          <p:nvPr>
            <p:ph type="sldNum" sz="quarter" idx="12"/>
          </p:nvPr>
        </p:nvSpPr>
        <p:spPr/>
        <p:txBody>
          <a:bodyPr/>
          <a:lstStyle/>
          <a:p>
            <a:pPr>
              <a:defRPr/>
            </a:pPr>
            <a:fld id="{F47A759E-15C5-42F5-9712-AD703035E4D5}" type="slidenum">
              <a:rPr lang="pt-BR" smtClean="0"/>
              <a:pPr>
                <a:defRPr/>
              </a:pPr>
              <a:t>14</a:t>
            </a:fld>
            <a:endParaRPr lang="pt-BR"/>
          </a:p>
        </p:txBody>
      </p:sp>
      <p:sp>
        <p:nvSpPr>
          <p:cNvPr id="4" name="Retângulo 3"/>
          <p:cNvSpPr/>
          <p:nvPr/>
        </p:nvSpPr>
        <p:spPr>
          <a:xfrm>
            <a:off x="0" y="0"/>
            <a:ext cx="9144000" cy="369332"/>
          </a:xfrm>
          <a:prstGeom prst="rect">
            <a:avLst/>
          </a:prstGeom>
          <a:gradFill>
            <a:gsLst>
              <a:gs pos="0">
                <a:schemeClr val="accent1">
                  <a:shade val="30000"/>
                  <a:satMod val="115000"/>
                  <a:alpha val="0"/>
                </a:schemeClr>
              </a:gs>
              <a:gs pos="50000">
                <a:schemeClr val="accent1">
                  <a:shade val="67500"/>
                  <a:satMod val="115000"/>
                </a:schemeClr>
              </a:gs>
              <a:gs pos="100000">
                <a:schemeClr val="accent1">
                  <a:shade val="100000"/>
                  <a:satMod val="115000"/>
                </a:schemeClr>
              </a:gs>
            </a:gsLst>
            <a:lin ang="5400000" scaled="0"/>
          </a:gradFill>
        </p:spPr>
        <p:txBody>
          <a:bodyPr wrap="square">
            <a:spAutoFit/>
          </a:bodyPr>
          <a:lstStyle/>
          <a:p>
            <a:pPr algn="ctr" eaLnBrk="1" hangingPunct="1"/>
            <a:r>
              <a:rPr lang="pt-BR" u="none" dirty="0" smtClean="0">
                <a:latin typeface="Adobe Hebrew"/>
                <a:ea typeface="Adobe Hebrew"/>
                <a:cs typeface="Adobe Hebrew"/>
              </a:rPr>
              <a:t>Problemas e Soluções</a:t>
            </a:r>
          </a:p>
        </p:txBody>
      </p:sp>
      <p:sp>
        <p:nvSpPr>
          <p:cNvPr id="11" name="CaixaDeTexto 10"/>
          <p:cNvSpPr txBox="1"/>
          <p:nvPr/>
        </p:nvSpPr>
        <p:spPr>
          <a:xfrm>
            <a:off x="0" y="404664"/>
            <a:ext cx="9144000" cy="369332"/>
          </a:xfrm>
          <a:prstGeom prst="rect">
            <a:avLst/>
          </a:prstGeom>
          <a:noFill/>
        </p:spPr>
        <p:txBody>
          <a:bodyPr wrap="square" rtlCol="0">
            <a:spAutoFit/>
          </a:bodyPr>
          <a:lstStyle/>
          <a:p>
            <a:pPr algn="ctr"/>
            <a:r>
              <a:rPr lang="pt-BR" u="none" dirty="0" smtClean="0"/>
              <a:t>Muitos indicadores utilizam-se das informações cadastrais</a:t>
            </a:r>
            <a:endParaRPr lang="pt-BR" u="none" dirty="0"/>
          </a:p>
        </p:txBody>
      </p:sp>
      <p:pic>
        <p:nvPicPr>
          <p:cNvPr id="10244" name="Picture 4"/>
          <p:cNvPicPr>
            <a:picLocks noChangeAspect="1" noChangeArrowheads="1"/>
          </p:cNvPicPr>
          <p:nvPr/>
        </p:nvPicPr>
        <p:blipFill>
          <a:blip r:embed="rId4" cstate="print"/>
          <a:srcRect/>
          <a:stretch>
            <a:fillRect/>
          </a:stretch>
        </p:blipFill>
        <p:spPr bwMode="auto">
          <a:xfrm>
            <a:off x="107504" y="714633"/>
            <a:ext cx="6388964" cy="4442559"/>
          </a:xfrm>
          <a:prstGeom prst="rect">
            <a:avLst/>
          </a:prstGeom>
          <a:noFill/>
          <a:ln w="9525">
            <a:noFill/>
            <a:miter lim="800000"/>
            <a:headEnd/>
            <a:tailEnd/>
          </a:ln>
        </p:spPr>
      </p:pic>
      <p:pic>
        <p:nvPicPr>
          <p:cNvPr id="10245" name="Picture 5"/>
          <p:cNvPicPr>
            <a:picLocks noChangeAspect="1" noChangeArrowheads="1"/>
          </p:cNvPicPr>
          <p:nvPr/>
        </p:nvPicPr>
        <p:blipFill>
          <a:blip r:embed="rId5" cstate="print"/>
          <a:srcRect/>
          <a:stretch>
            <a:fillRect/>
          </a:stretch>
        </p:blipFill>
        <p:spPr bwMode="auto">
          <a:xfrm>
            <a:off x="2360781" y="2204864"/>
            <a:ext cx="6603707" cy="4528037"/>
          </a:xfrm>
          <a:prstGeom prst="rect">
            <a:avLst/>
          </a:prstGeom>
          <a:noFill/>
          <a:ln w="9525">
            <a:noFill/>
            <a:miter lim="800000"/>
            <a:headEnd/>
            <a:tailEnd/>
          </a:ln>
        </p:spPr>
      </p:pic>
    </p:spTree>
  </p:cSld>
  <p:clrMapOvr>
    <a:masterClrMapping/>
  </p:clrMapOvr>
  <p:transition>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1000" fill="hold"/>
                                        <p:tgtEl>
                                          <p:spTgt spid="11"/>
                                        </p:tgtEl>
                                        <p:attrNameLst>
                                          <p:attrName>ppt_w</p:attrName>
                                        </p:attrNameLst>
                                      </p:cBhvr>
                                      <p:tavLst>
                                        <p:tav tm="0">
                                          <p:val>
                                            <p:strVal val="#ppt_w*0.70"/>
                                          </p:val>
                                        </p:tav>
                                        <p:tav tm="100000">
                                          <p:val>
                                            <p:strVal val="#ppt_w"/>
                                          </p:val>
                                        </p:tav>
                                      </p:tavLst>
                                    </p:anim>
                                    <p:anim calcmode="lin" valueType="num">
                                      <p:cBhvr>
                                        <p:cTn id="8" dur="1000" fill="hold"/>
                                        <p:tgtEl>
                                          <p:spTgt spid="11"/>
                                        </p:tgtEl>
                                        <p:attrNameLst>
                                          <p:attrName>ppt_h</p:attrName>
                                        </p:attrNameLst>
                                      </p:cBhvr>
                                      <p:tavLst>
                                        <p:tav tm="0">
                                          <p:val>
                                            <p:strVal val="#ppt_h"/>
                                          </p:val>
                                        </p:tav>
                                        <p:tav tm="100000">
                                          <p:val>
                                            <p:strVal val="#ppt_h"/>
                                          </p:val>
                                        </p:tav>
                                      </p:tavLst>
                                    </p:anim>
                                    <p:animEffect transition="in" filter="fade">
                                      <p:cBhvr>
                                        <p:cTn id="9" dur="1000"/>
                                        <p:tgtEl>
                                          <p:spTgt spid="11"/>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10247"/>
                                        </p:tgtEl>
                                        <p:attrNameLst>
                                          <p:attrName>style.visibility</p:attrName>
                                        </p:attrNameLst>
                                      </p:cBhvr>
                                      <p:to>
                                        <p:strVal val="visible"/>
                                      </p:to>
                                    </p:set>
                                    <p:anim calcmode="lin" valueType="num">
                                      <p:cBhvr>
                                        <p:cTn id="14" dur="1000" fill="hold"/>
                                        <p:tgtEl>
                                          <p:spTgt spid="10247"/>
                                        </p:tgtEl>
                                        <p:attrNameLst>
                                          <p:attrName>ppt_w</p:attrName>
                                        </p:attrNameLst>
                                      </p:cBhvr>
                                      <p:tavLst>
                                        <p:tav tm="0">
                                          <p:val>
                                            <p:strVal val="#ppt_w*0.70"/>
                                          </p:val>
                                        </p:tav>
                                        <p:tav tm="100000">
                                          <p:val>
                                            <p:strVal val="#ppt_w"/>
                                          </p:val>
                                        </p:tav>
                                      </p:tavLst>
                                    </p:anim>
                                    <p:anim calcmode="lin" valueType="num">
                                      <p:cBhvr>
                                        <p:cTn id="15" dur="1000" fill="hold"/>
                                        <p:tgtEl>
                                          <p:spTgt spid="10247"/>
                                        </p:tgtEl>
                                        <p:attrNameLst>
                                          <p:attrName>ppt_h</p:attrName>
                                        </p:attrNameLst>
                                      </p:cBhvr>
                                      <p:tavLst>
                                        <p:tav tm="0">
                                          <p:val>
                                            <p:strVal val="#ppt_h"/>
                                          </p:val>
                                        </p:tav>
                                        <p:tav tm="100000">
                                          <p:val>
                                            <p:strVal val="#ppt_h"/>
                                          </p:val>
                                        </p:tav>
                                      </p:tavLst>
                                    </p:anim>
                                    <p:animEffect transition="in" filter="fade">
                                      <p:cBhvr>
                                        <p:cTn id="16" dur="1000"/>
                                        <p:tgtEl>
                                          <p:spTgt spid="10247"/>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xit" presetSubtype="0" fill="hold" nodeType="clickEffect">
                                  <p:stCondLst>
                                    <p:cond delay="0"/>
                                  </p:stCondLst>
                                  <p:childTnLst>
                                    <p:anim calcmode="lin" valueType="num">
                                      <p:cBhvr>
                                        <p:cTn id="20" dur="1000"/>
                                        <p:tgtEl>
                                          <p:spTgt spid="10247"/>
                                        </p:tgtEl>
                                        <p:attrNameLst>
                                          <p:attrName>ppt_w</p:attrName>
                                        </p:attrNameLst>
                                      </p:cBhvr>
                                      <p:tavLst>
                                        <p:tav tm="0">
                                          <p:val>
                                            <p:strVal val="ppt_w"/>
                                          </p:val>
                                        </p:tav>
                                        <p:tav tm="100000">
                                          <p:val>
                                            <p:strVal val="ppt_w*0.70"/>
                                          </p:val>
                                        </p:tav>
                                      </p:tavLst>
                                    </p:anim>
                                    <p:anim calcmode="lin" valueType="num">
                                      <p:cBhvr>
                                        <p:cTn id="21" dur="1000"/>
                                        <p:tgtEl>
                                          <p:spTgt spid="10247"/>
                                        </p:tgtEl>
                                        <p:attrNameLst>
                                          <p:attrName>ppt_h</p:attrName>
                                        </p:attrNameLst>
                                      </p:cBhvr>
                                      <p:tavLst>
                                        <p:tav tm="0">
                                          <p:val>
                                            <p:strVal val="ppt_h"/>
                                          </p:val>
                                        </p:tav>
                                        <p:tav tm="100000">
                                          <p:val>
                                            <p:strVal val="ppt_h"/>
                                          </p:val>
                                        </p:tav>
                                      </p:tavLst>
                                    </p:anim>
                                    <p:animEffect transition="out" filter="fade">
                                      <p:cBhvr>
                                        <p:cTn id="22" dur="1000"/>
                                        <p:tgtEl>
                                          <p:spTgt spid="10247"/>
                                        </p:tgtEl>
                                      </p:cBhvr>
                                    </p:animEffect>
                                    <p:set>
                                      <p:cBhvr>
                                        <p:cTn id="23" dur="1" fill="hold">
                                          <p:stCondLst>
                                            <p:cond delay="999"/>
                                          </p:stCondLst>
                                        </p:cTn>
                                        <p:tgtEl>
                                          <p:spTgt spid="10247"/>
                                        </p:tgtEl>
                                        <p:attrNameLst>
                                          <p:attrName>style.visibility</p:attrName>
                                        </p:attrNameLst>
                                      </p:cBhvr>
                                      <p:to>
                                        <p:strVal val="hidden"/>
                                      </p:to>
                                    </p:set>
                                  </p:childTnLst>
                                </p:cTn>
                              </p:par>
                              <p:par>
                                <p:cTn id="24" presetID="55" presetClass="entr" presetSubtype="0" fill="hold" nodeType="withEffect">
                                  <p:stCondLst>
                                    <p:cond delay="0"/>
                                  </p:stCondLst>
                                  <p:childTnLst>
                                    <p:set>
                                      <p:cBhvr>
                                        <p:cTn id="25" dur="1" fill="hold">
                                          <p:stCondLst>
                                            <p:cond delay="0"/>
                                          </p:stCondLst>
                                        </p:cTn>
                                        <p:tgtEl>
                                          <p:spTgt spid="10244"/>
                                        </p:tgtEl>
                                        <p:attrNameLst>
                                          <p:attrName>style.visibility</p:attrName>
                                        </p:attrNameLst>
                                      </p:cBhvr>
                                      <p:to>
                                        <p:strVal val="visible"/>
                                      </p:to>
                                    </p:set>
                                    <p:anim calcmode="lin" valueType="num">
                                      <p:cBhvr>
                                        <p:cTn id="26" dur="1000" fill="hold"/>
                                        <p:tgtEl>
                                          <p:spTgt spid="10244"/>
                                        </p:tgtEl>
                                        <p:attrNameLst>
                                          <p:attrName>ppt_w</p:attrName>
                                        </p:attrNameLst>
                                      </p:cBhvr>
                                      <p:tavLst>
                                        <p:tav tm="0">
                                          <p:val>
                                            <p:strVal val="#ppt_w*0.70"/>
                                          </p:val>
                                        </p:tav>
                                        <p:tav tm="100000">
                                          <p:val>
                                            <p:strVal val="#ppt_w"/>
                                          </p:val>
                                        </p:tav>
                                      </p:tavLst>
                                    </p:anim>
                                    <p:anim calcmode="lin" valueType="num">
                                      <p:cBhvr>
                                        <p:cTn id="27" dur="1000" fill="hold"/>
                                        <p:tgtEl>
                                          <p:spTgt spid="10244"/>
                                        </p:tgtEl>
                                        <p:attrNameLst>
                                          <p:attrName>ppt_h</p:attrName>
                                        </p:attrNameLst>
                                      </p:cBhvr>
                                      <p:tavLst>
                                        <p:tav tm="0">
                                          <p:val>
                                            <p:strVal val="#ppt_h"/>
                                          </p:val>
                                        </p:tav>
                                        <p:tav tm="100000">
                                          <p:val>
                                            <p:strVal val="#ppt_h"/>
                                          </p:val>
                                        </p:tav>
                                      </p:tavLst>
                                    </p:anim>
                                    <p:animEffect transition="in" filter="fade">
                                      <p:cBhvr>
                                        <p:cTn id="28" dur="1000"/>
                                        <p:tgtEl>
                                          <p:spTgt spid="10244"/>
                                        </p:tgtEl>
                                      </p:cBhvr>
                                    </p:animEffect>
                                  </p:childTnLst>
                                </p:cTn>
                              </p:par>
                            </p:childTnLst>
                          </p:cTn>
                        </p:par>
                      </p:childTnLst>
                    </p:cTn>
                  </p:par>
                  <p:par>
                    <p:cTn id="29" fill="hold">
                      <p:stCondLst>
                        <p:cond delay="indefinite"/>
                      </p:stCondLst>
                      <p:childTnLst>
                        <p:par>
                          <p:cTn id="30" fill="hold">
                            <p:stCondLst>
                              <p:cond delay="0"/>
                            </p:stCondLst>
                            <p:childTnLst>
                              <p:par>
                                <p:cTn id="31" presetID="55" presetClass="entr" presetSubtype="0" fill="hold" nodeType="clickEffect">
                                  <p:stCondLst>
                                    <p:cond delay="0"/>
                                  </p:stCondLst>
                                  <p:childTnLst>
                                    <p:set>
                                      <p:cBhvr>
                                        <p:cTn id="32" dur="1" fill="hold">
                                          <p:stCondLst>
                                            <p:cond delay="0"/>
                                          </p:stCondLst>
                                        </p:cTn>
                                        <p:tgtEl>
                                          <p:spTgt spid="10245"/>
                                        </p:tgtEl>
                                        <p:attrNameLst>
                                          <p:attrName>style.visibility</p:attrName>
                                        </p:attrNameLst>
                                      </p:cBhvr>
                                      <p:to>
                                        <p:strVal val="visible"/>
                                      </p:to>
                                    </p:set>
                                    <p:anim calcmode="lin" valueType="num">
                                      <p:cBhvr>
                                        <p:cTn id="33" dur="1000" fill="hold"/>
                                        <p:tgtEl>
                                          <p:spTgt spid="10245"/>
                                        </p:tgtEl>
                                        <p:attrNameLst>
                                          <p:attrName>ppt_w</p:attrName>
                                        </p:attrNameLst>
                                      </p:cBhvr>
                                      <p:tavLst>
                                        <p:tav tm="0">
                                          <p:val>
                                            <p:strVal val="#ppt_w*0.70"/>
                                          </p:val>
                                        </p:tav>
                                        <p:tav tm="100000">
                                          <p:val>
                                            <p:strVal val="#ppt_w"/>
                                          </p:val>
                                        </p:tav>
                                      </p:tavLst>
                                    </p:anim>
                                    <p:anim calcmode="lin" valueType="num">
                                      <p:cBhvr>
                                        <p:cTn id="34" dur="1000" fill="hold"/>
                                        <p:tgtEl>
                                          <p:spTgt spid="10245"/>
                                        </p:tgtEl>
                                        <p:attrNameLst>
                                          <p:attrName>ppt_h</p:attrName>
                                        </p:attrNameLst>
                                      </p:cBhvr>
                                      <p:tavLst>
                                        <p:tav tm="0">
                                          <p:val>
                                            <p:strVal val="#ppt_h"/>
                                          </p:val>
                                        </p:tav>
                                        <p:tav tm="100000">
                                          <p:val>
                                            <p:strVal val="#ppt_h"/>
                                          </p:val>
                                        </p:tav>
                                      </p:tavLst>
                                    </p:anim>
                                    <p:animEffect transition="in" filter="fade">
                                      <p:cBhvr>
                                        <p:cTn id="35" dur="1000"/>
                                        <p:tgtEl>
                                          <p:spTgt spid="102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p:cNvSpPr/>
          <p:nvPr/>
        </p:nvSpPr>
        <p:spPr>
          <a:xfrm>
            <a:off x="0" y="0"/>
            <a:ext cx="9144000" cy="369332"/>
          </a:xfrm>
          <a:prstGeom prst="rect">
            <a:avLst/>
          </a:prstGeom>
          <a:gradFill>
            <a:gsLst>
              <a:gs pos="0">
                <a:schemeClr val="accent1">
                  <a:shade val="30000"/>
                  <a:satMod val="115000"/>
                  <a:alpha val="0"/>
                </a:schemeClr>
              </a:gs>
              <a:gs pos="50000">
                <a:schemeClr val="accent1">
                  <a:shade val="67500"/>
                  <a:satMod val="115000"/>
                </a:schemeClr>
              </a:gs>
              <a:gs pos="100000">
                <a:schemeClr val="accent1">
                  <a:shade val="100000"/>
                  <a:satMod val="115000"/>
                </a:schemeClr>
              </a:gs>
            </a:gsLst>
            <a:lin ang="5400000" scaled="0"/>
          </a:gradFill>
        </p:spPr>
        <p:txBody>
          <a:bodyPr wrap="square">
            <a:spAutoFit/>
          </a:bodyPr>
          <a:lstStyle/>
          <a:p>
            <a:pPr algn="ctr" eaLnBrk="1" hangingPunct="1"/>
            <a:r>
              <a:rPr lang="pt-BR" u="none" dirty="0" smtClean="0">
                <a:latin typeface="Adobe Hebrew"/>
                <a:ea typeface="Adobe Hebrew"/>
                <a:cs typeface="Adobe Hebrew"/>
              </a:rPr>
              <a:t>Problemas e Soluções</a:t>
            </a:r>
          </a:p>
        </p:txBody>
      </p:sp>
      <p:sp>
        <p:nvSpPr>
          <p:cNvPr id="11" name="CaixaDeTexto 10"/>
          <p:cNvSpPr txBox="1"/>
          <p:nvPr/>
        </p:nvSpPr>
        <p:spPr>
          <a:xfrm>
            <a:off x="0" y="404664"/>
            <a:ext cx="9144000" cy="369332"/>
          </a:xfrm>
          <a:prstGeom prst="rect">
            <a:avLst/>
          </a:prstGeom>
          <a:noFill/>
        </p:spPr>
        <p:txBody>
          <a:bodyPr wrap="square" rtlCol="0">
            <a:spAutoFit/>
          </a:bodyPr>
          <a:lstStyle/>
          <a:p>
            <a:pPr algn="ctr"/>
            <a:r>
              <a:rPr lang="pt-BR" u="none" dirty="0" smtClean="0"/>
              <a:t>Diferença de Conceitos</a:t>
            </a:r>
          </a:p>
        </p:txBody>
      </p:sp>
      <p:graphicFrame>
        <p:nvGraphicFramePr>
          <p:cNvPr id="9" name="Tabela 8"/>
          <p:cNvGraphicFramePr>
            <a:graphicFrameLocks noGrp="1"/>
          </p:cNvGraphicFramePr>
          <p:nvPr/>
        </p:nvGraphicFramePr>
        <p:xfrm>
          <a:off x="157476" y="775722"/>
          <a:ext cx="8856986" cy="5832647"/>
        </p:xfrm>
        <a:graphic>
          <a:graphicData uri="http://schemas.openxmlformats.org/drawingml/2006/table">
            <a:tbl>
              <a:tblPr firstRow="1" bandRow="1">
                <a:tableStyleId>{5C22544A-7EE6-4342-B048-85BDC9FD1C3A}</a:tableStyleId>
              </a:tblPr>
              <a:tblGrid>
                <a:gridCol w="1379368"/>
                <a:gridCol w="4138099"/>
                <a:gridCol w="3339519"/>
              </a:tblGrid>
              <a:tr h="51913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t-BR" sz="1400" u="none" dirty="0" smtClean="0">
                          <a:solidFill>
                            <a:schemeClr val="tx1"/>
                          </a:solidFill>
                        </a:rPr>
                        <a:t>Classificação </a:t>
                      </a:r>
                    </a:p>
                    <a:p>
                      <a:pPr marL="0" marR="0" indent="0" algn="ctr" defTabSz="914400" rtl="0" eaLnBrk="1" fontAlgn="auto" latinLnBrk="0" hangingPunct="1">
                        <a:lnSpc>
                          <a:spcPct val="100000"/>
                        </a:lnSpc>
                        <a:spcBef>
                          <a:spcPts val="0"/>
                        </a:spcBef>
                        <a:spcAft>
                          <a:spcPts val="0"/>
                        </a:spcAft>
                        <a:buClrTx/>
                        <a:buSzTx/>
                        <a:buFontTx/>
                        <a:buNone/>
                        <a:tabLst/>
                        <a:defRPr/>
                      </a:pPr>
                      <a:r>
                        <a:rPr lang="pt-BR" sz="1400" u="none" dirty="0" smtClean="0">
                          <a:solidFill>
                            <a:schemeClr val="tx1"/>
                          </a:solidFill>
                        </a:rPr>
                        <a:t>de Leitos</a:t>
                      </a:r>
                    </a:p>
                  </a:txBody>
                  <a:tcPr>
                    <a:solidFill>
                      <a:schemeClr val="bg2">
                        <a:lumMod val="20000"/>
                        <a:lumOff val="80000"/>
                      </a:schemeClr>
                    </a:solidFill>
                  </a:tcPr>
                </a:tc>
                <a:tc>
                  <a:txBody>
                    <a:bodyPr/>
                    <a:lstStyle/>
                    <a:p>
                      <a:pPr algn="ctr"/>
                      <a:r>
                        <a:rPr lang="pt-BR" sz="1400" dirty="0" smtClean="0">
                          <a:solidFill>
                            <a:schemeClr val="tx1"/>
                          </a:solidFill>
                        </a:rPr>
                        <a:t>Censo</a:t>
                      </a:r>
                      <a:endParaRPr lang="pt-BR" sz="1400" dirty="0">
                        <a:solidFill>
                          <a:schemeClr val="tx1"/>
                        </a:solidFill>
                      </a:endParaRPr>
                    </a:p>
                  </a:txBody>
                  <a:tcPr/>
                </a:tc>
                <a:tc>
                  <a:txBody>
                    <a:bodyPr/>
                    <a:lstStyle/>
                    <a:p>
                      <a:pPr algn="ctr"/>
                      <a:r>
                        <a:rPr lang="pt-BR" sz="1400" dirty="0" smtClean="0">
                          <a:solidFill>
                            <a:schemeClr val="tx1"/>
                          </a:solidFill>
                        </a:rPr>
                        <a:t>NIH</a:t>
                      </a:r>
                      <a:endParaRPr lang="pt-BR" sz="1400" dirty="0">
                        <a:solidFill>
                          <a:schemeClr val="tx1"/>
                        </a:solidFill>
                      </a:endParaRPr>
                    </a:p>
                  </a:txBody>
                  <a:tcPr/>
                </a:tc>
              </a:tr>
              <a:tr h="1374183">
                <a:tc>
                  <a:txBody>
                    <a:bodyPr/>
                    <a:lstStyle/>
                    <a:p>
                      <a:pPr algn="ctr"/>
                      <a:r>
                        <a:rPr lang="pt-BR" sz="1400" b="1" dirty="0" smtClean="0">
                          <a:solidFill>
                            <a:schemeClr val="tx1"/>
                          </a:solidFill>
                        </a:rPr>
                        <a:t>Leito Instalado</a:t>
                      </a:r>
                      <a:endParaRPr lang="pt-BR" sz="1400" b="1" dirty="0">
                        <a:solidFill>
                          <a:schemeClr val="tx1"/>
                        </a:solidFill>
                      </a:endParaRPr>
                    </a:p>
                  </a:txBody>
                  <a:tcPr anchor="ctr">
                    <a:solidFill>
                      <a:schemeClr val="bg2">
                        <a:lumMod val="20000"/>
                        <a:lumOff val="80000"/>
                      </a:schemeClr>
                    </a:solidFill>
                  </a:tcPr>
                </a:tc>
                <a:tc>
                  <a:txBody>
                    <a:bodyPr/>
                    <a:lstStyle/>
                    <a:p>
                      <a:r>
                        <a:rPr lang="pt-BR" sz="1200" dirty="0" smtClean="0"/>
                        <a:t>É o leito habitualmente utilizado para internação, mesmo que ele eventualmente não possa ser utilizado por um certo período, por qualquer razão. </a:t>
                      </a:r>
                    </a:p>
                    <a:p>
                      <a:endParaRPr lang="pt-BR" sz="1200" dirty="0" smtClean="0"/>
                    </a:p>
                    <a:p>
                      <a:r>
                        <a:rPr lang="pt-BR" sz="1200" dirty="0" smtClean="0"/>
                        <a:t>Notas técnicas: o leito instalado </a:t>
                      </a:r>
                      <a:r>
                        <a:rPr lang="pt-BR" sz="1200" b="1" dirty="0" smtClean="0"/>
                        <a:t>deve corresponder ao leito informado no cadastro do hospital junto ao Ministério da Saúde.</a:t>
                      </a:r>
                      <a:endParaRPr lang="pt-BR" sz="1200" b="1" dirty="0"/>
                    </a:p>
                  </a:txBody>
                  <a:tcPr/>
                </a:tc>
                <a:tc>
                  <a:txBody>
                    <a:bodyPr/>
                    <a:lstStyle/>
                    <a:p>
                      <a:r>
                        <a:rPr lang="pt-BR" sz="1200" dirty="0" smtClean="0"/>
                        <a:t>São os leitos habitualmente utilizados para internação, mesmo que alguns deles eventualmente não possam ser utilizados por certo período, por qualquer razão. Além da área física, deve ser considerada a existência de equipamentos e recursos humanos. </a:t>
                      </a:r>
                      <a:endParaRPr lang="pt-BR" sz="1200" dirty="0"/>
                    </a:p>
                  </a:txBody>
                  <a:tcPr/>
                </a:tc>
              </a:tr>
              <a:tr h="82451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t-BR" sz="1400" b="1" dirty="0" smtClean="0">
                          <a:solidFill>
                            <a:schemeClr val="tx1"/>
                          </a:solidFill>
                        </a:rPr>
                        <a:t>Leito</a:t>
                      </a:r>
                    </a:p>
                    <a:p>
                      <a:pPr marL="0" marR="0" indent="0" algn="ctr" defTabSz="914400" rtl="0" eaLnBrk="1" fontAlgn="auto" latinLnBrk="0" hangingPunct="1">
                        <a:lnSpc>
                          <a:spcPct val="100000"/>
                        </a:lnSpc>
                        <a:spcBef>
                          <a:spcPts val="0"/>
                        </a:spcBef>
                        <a:spcAft>
                          <a:spcPts val="0"/>
                        </a:spcAft>
                        <a:buClrTx/>
                        <a:buSzTx/>
                        <a:buFontTx/>
                        <a:buNone/>
                        <a:tabLst/>
                        <a:defRPr/>
                      </a:pPr>
                      <a:r>
                        <a:rPr lang="pt-BR" sz="1400" b="1" dirty="0" smtClean="0">
                          <a:solidFill>
                            <a:schemeClr val="tx1"/>
                          </a:solidFill>
                        </a:rPr>
                        <a:t>Cadastrado</a:t>
                      </a:r>
                    </a:p>
                    <a:p>
                      <a:pPr algn="ctr"/>
                      <a:endParaRPr lang="pt-BR" sz="1400" b="1" dirty="0" smtClean="0">
                        <a:solidFill>
                          <a:schemeClr val="tx1"/>
                        </a:solidFill>
                      </a:endParaRPr>
                    </a:p>
                  </a:txBody>
                  <a:tcPr anchor="ctr">
                    <a:solidFill>
                      <a:schemeClr val="bg2">
                        <a:lumMod val="20000"/>
                        <a:lumOff val="80000"/>
                      </a:schemeClr>
                    </a:solidFill>
                  </a:tcPr>
                </a:tc>
                <a:tc>
                  <a:txBody>
                    <a:bodyPr/>
                    <a:lstStyle/>
                    <a:p>
                      <a:endParaRPr lang="pt-BR" sz="1200" dirty="0"/>
                    </a:p>
                  </a:txBody>
                  <a:tcPr/>
                </a:tc>
                <a:tc>
                  <a:txBody>
                    <a:bodyPr/>
                    <a:lstStyle/>
                    <a:p>
                      <a:r>
                        <a:rPr lang="pt-BR" sz="1200" dirty="0" smtClean="0"/>
                        <a:t>São os leitos que estão devidamente cadastrados junto ao Ministério da Saúde e que constam do Cadastro Nacional de Estabelecimentos de Saúde (CNES). </a:t>
                      </a:r>
                      <a:endParaRPr lang="pt-BR" sz="1200" dirty="0"/>
                    </a:p>
                  </a:txBody>
                  <a:tcPr/>
                </a:tc>
              </a:tr>
              <a:tr h="100773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t-BR" sz="1400" b="1" dirty="0" smtClean="0">
                          <a:solidFill>
                            <a:schemeClr val="tx1"/>
                          </a:solidFill>
                        </a:rPr>
                        <a:t>Leito</a:t>
                      </a:r>
                    </a:p>
                    <a:p>
                      <a:pPr marL="0" marR="0" indent="0" algn="ctr" defTabSz="914400" rtl="0" eaLnBrk="1" fontAlgn="auto" latinLnBrk="0" hangingPunct="1">
                        <a:lnSpc>
                          <a:spcPct val="100000"/>
                        </a:lnSpc>
                        <a:spcBef>
                          <a:spcPts val="0"/>
                        </a:spcBef>
                        <a:spcAft>
                          <a:spcPts val="0"/>
                        </a:spcAft>
                        <a:buClrTx/>
                        <a:buSzTx/>
                        <a:buFontTx/>
                        <a:buNone/>
                        <a:tabLst/>
                        <a:defRPr/>
                      </a:pPr>
                      <a:r>
                        <a:rPr lang="pt-BR" sz="1400" b="1" dirty="0" smtClean="0">
                          <a:solidFill>
                            <a:schemeClr val="tx1"/>
                          </a:solidFill>
                        </a:rPr>
                        <a:t>Operacional</a:t>
                      </a:r>
                    </a:p>
                  </a:txBody>
                  <a:tcPr anchor="ctr">
                    <a:solidFill>
                      <a:schemeClr val="bg2">
                        <a:lumMod val="20000"/>
                        <a:lumOff val="80000"/>
                      </a:schemeClr>
                    </a:solidFill>
                  </a:tcPr>
                </a:tc>
                <a:tc>
                  <a:txBody>
                    <a:bodyPr/>
                    <a:lstStyle/>
                    <a:p>
                      <a:r>
                        <a:rPr lang="pt-BR" sz="1200" dirty="0" smtClean="0"/>
                        <a:t>É o leito em utilização e o leito passível de ser utilizado no momento do censo, ainda que esteja desocupado. </a:t>
                      </a:r>
                    </a:p>
                    <a:p>
                      <a:endParaRPr lang="pt-BR" sz="1200" dirty="0" smtClean="0"/>
                    </a:p>
                    <a:p>
                      <a:r>
                        <a:rPr lang="pt-BR" sz="1200" dirty="0" smtClean="0"/>
                        <a:t>Notas técnicas: inclui o leito extra que estiver sendo utilizado.</a:t>
                      </a:r>
                    </a:p>
                  </a:txBody>
                  <a:tcPr/>
                </a:tc>
                <a:tc>
                  <a:txBody>
                    <a:bodyPr/>
                    <a:lstStyle/>
                    <a:p>
                      <a:endParaRPr lang="pt-BR" sz="1200" dirty="0"/>
                    </a:p>
                  </a:txBody>
                  <a:tcPr/>
                </a:tc>
              </a:tr>
              <a:tr h="2107082">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t-BR" sz="1400" b="1" dirty="0" smtClean="0">
                          <a:solidFill>
                            <a:schemeClr val="tx1"/>
                          </a:solidFill>
                        </a:rPr>
                        <a:t>Leito Extra</a:t>
                      </a:r>
                    </a:p>
                  </a:txBody>
                  <a:tcPr anchor="ctr">
                    <a:solidFill>
                      <a:schemeClr val="bg2">
                        <a:lumMod val="20000"/>
                        <a:lumOff val="80000"/>
                      </a:schemeClr>
                    </a:solidFill>
                  </a:tcPr>
                </a:tc>
                <a:tc>
                  <a:txBody>
                    <a:bodyPr/>
                    <a:lstStyle/>
                    <a:p>
                      <a:r>
                        <a:rPr lang="pt-BR" sz="1200" dirty="0" smtClean="0"/>
                        <a:t>Cama ou maca que não são habitualmente utilizados para internação, mas que por qualquer razão são ativados, seja em áreas que habitualmente não seriam destinadas à internação, seja em áreas que passam a comportar mais leitos do que normalmente comportam, mesmo que esses leitos sejam disponibilizados em condições diferentes das habituais. </a:t>
                      </a:r>
                    </a:p>
                    <a:p>
                      <a:endParaRPr lang="pt-BR" sz="1200" dirty="0" smtClean="0"/>
                    </a:p>
                    <a:p>
                      <a:r>
                        <a:rPr lang="pt-BR" sz="1200" dirty="0" smtClean="0"/>
                        <a:t>Notas técnicas: a utilização de leito extra implica que a capacidade operacional da unidade em que se localiza o leito extra está sendo aumentada.</a:t>
                      </a:r>
                      <a:endParaRPr lang="pt-BR" sz="1200" dirty="0"/>
                    </a:p>
                  </a:txBody>
                  <a:tcPr/>
                </a:tc>
                <a:tc>
                  <a:txBody>
                    <a:bodyPr/>
                    <a:lstStyle/>
                    <a:p>
                      <a:endParaRPr lang="pt-BR" sz="1200" dirty="0"/>
                    </a:p>
                  </a:txBody>
                  <a:tcPr/>
                </a:tc>
              </a:tr>
            </a:tbl>
          </a:graphicData>
        </a:graphic>
      </p:graphicFrame>
      <p:sp>
        <p:nvSpPr>
          <p:cNvPr id="10" name="Símbolo de 'Não' 9"/>
          <p:cNvSpPr/>
          <p:nvPr/>
        </p:nvSpPr>
        <p:spPr>
          <a:xfrm>
            <a:off x="3419872" y="2924944"/>
            <a:ext cx="288032" cy="288032"/>
          </a:xfrm>
          <a:prstGeom prst="noSmoking">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pt-BR" b="1" u="none" dirty="0" smtClean="0">
              <a:solidFill>
                <a:schemeClr val="tx1"/>
              </a:solidFill>
            </a:endParaRPr>
          </a:p>
        </p:txBody>
      </p:sp>
      <p:sp>
        <p:nvSpPr>
          <p:cNvPr id="12" name="Símbolo de 'Não' 11"/>
          <p:cNvSpPr/>
          <p:nvPr/>
        </p:nvSpPr>
        <p:spPr>
          <a:xfrm>
            <a:off x="7092280" y="3861048"/>
            <a:ext cx="288032" cy="288032"/>
          </a:xfrm>
          <a:prstGeom prst="noSmoking">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pt-BR" b="1" u="none" dirty="0" smtClean="0">
              <a:solidFill>
                <a:schemeClr val="tx1"/>
              </a:solidFill>
            </a:endParaRPr>
          </a:p>
        </p:txBody>
      </p:sp>
      <p:sp>
        <p:nvSpPr>
          <p:cNvPr id="13" name="Símbolo de 'Não' 12"/>
          <p:cNvSpPr/>
          <p:nvPr/>
        </p:nvSpPr>
        <p:spPr>
          <a:xfrm>
            <a:off x="7092280" y="5445224"/>
            <a:ext cx="288032" cy="288032"/>
          </a:xfrm>
          <a:prstGeom prst="noSmoking">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pt-BR" b="1" u="none" dirty="0" smtClean="0">
              <a:solidFill>
                <a:schemeClr val="tx1"/>
              </a:solidFill>
            </a:endParaRPr>
          </a:p>
        </p:txBody>
      </p:sp>
    </p:spTree>
  </p:cSld>
  <p:clrMapOvr>
    <a:masterClrMapping/>
  </p:clrMapOvr>
  <p:transition>
    <p:randomBar dir="vert"/>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p:cNvSpPr/>
          <p:nvPr/>
        </p:nvSpPr>
        <p:spPr>
          <a:xfrm>
            <a:off x="0" y="0"/>
            <a:ext cx="9144000" cy="369332"/>
          </a:xfrm>
          <a:prstGeom prst="rect">
            <a:avLst/>
          </a:prstGeom>
          <a:gradFill>
            <a:gsLst>
              <a:gs pos="0">
                <a:schemeClr val="accent1">
                  <a:shade val="30000"/>
                  <a:satMod val="115000"/>
                  <a:alpha val="0"/>
                </a:schemeClr>
              </a:gs>
              <a:gs pos="50000">
                <a:schemeClr val="accent1">
                  <a:shade val="67500"/>
                  <a:satMod val="115000"/>
                </a:schemeClr>
              </a:gs>
              <a:gs pos="100000">
                <a:schemeClr val="accent1">
                  <a:shade val="100000"/>
                  <a:satMod val="115000"/>
                </a:schemeClr>
              </a:gs>
            </a:gsLst>
            <a:lin ang="5400000" scaled="0"/>
          </a:gradFill>
        </p:spPr>
        <p:txBody>
          <a:bodyPr wrap="square">
            <a:spAutoFit/>
          </a:bodyPr>
          <a:lstStyle/>
          <a:p>
            <a:pPr algn="ctr" eaLnBrk="1" hangingPunct="1"/>
            <a:r>
              <a:rPr lang="pt-BR" u="none" dirty="0" smtClean="0">
                <a:latin typeface="Adobe Hebrew"/>
                <a:ea typeface="Adobe Hebrew"/>
                <a:cs typeface="Adobe Hebrew"/>
              </a:rPr>
              <a:t>Problemas e Soluções</a:t>
            </a:r>
          </a:p>
        </p:txBody>
      </p:sp>
      <p:sp>
        <p:nvSpPr>
          <p:cNvPr id="11" name="CaixaDeTexto 10"/>
          <p:cNvSpPr txBox="1"/>
          <p:nvPr/>
        </p:nvSpPr>
        <p:spPr>
          <a:xfrm>
            <a:off x="0" y="404664"/>
            <a:ext cx="9144000" cy="369332"/>
          </a:xfrm>
          <a:prstGeom prst="rect">
            <a:avLst/>
          </a:prstGeom>
          <a:noFill/>
        </p:spPr>
        <p:txBody>
          <a:bodyPr wrap="square" rtlCol="0">
            <a:spAutoFit/>
          </a:bodyPr>
          <a:lstStyle/>
          <a:p>
            <a:pPr algn="ctr"/>
            <a:r>
              <a:rPr lang="pt-BR" u="none" dirty="0" smtClean="0"/>
              <a:t>Diferença de Conceitos</a:t>
            </a:r>
          </a:p>
        </p:txBody>
      </p:sp>
      <p:graphicFrame>
        <p:nvGraphicFramePr>
          <p:cNvPr id="9" name="Tabela 8"/>
          <p:cNvGraphicFramePr>
            <a:graphicFrameLocks noGrp="1"/>
          </p:cNvGraphicFramePr>
          <p:nvPr/>
        </p:nvGraphicFramePr>
        <p:xfrm>
          <a:off x="179512" y="764704"/>
          <a:ext cx="8784978" cy="5735699"/>
        </p:xfrm>
        <a:graphic>
          <a:graphicData uri="http://schemas.openxmlformats.org/drawingml/2006/table">
            <a:tbl>
              <a:tblPr firstRow="1" bandRow="1">
                <a:tableStyleId>{5C22544A-7EE6-4342-B048-85BDC9FD1C3A}</a:tableStyleId>
              </a:tblPr>
              <a:tblGrid>
                <a:gridCol w="1296144"/>
                <a:gridCol w="2880322"/>
                <a:gridCol w="4608512"/>
              </a:tblGrid>
              <a:tr h="553939">
                <a:tc>
                  <a:txBody>
                    <a:bodyPr/>
                    <a:lstStyle/>
                    <a:p>
                      <a:pPr algn="ctr"/>
                      <a:r>
                        <a:rPr lang="pt-BR" sz="1400" b="1" dirty="0" smtClean="0">
                          <a:solidFill>
                            <a:schemeClr val="tx1"/>
                          </a:solidFill>
                        </a:rPr>
                        <a:t>Medidas </a:t>
                      </a:r>
                    </a:p>
                    <a:p>
                      <a:pPr algn="ctr"/>
                      <a:r>
                        <a:rPr lang="pt-BR" sz="1400" b="1" baseline="0" dirty="0" smtClean="0">
                          <a:solidFill>
                            <a:schemeClr val="tx1"/>
                          </a:solidFill>
                        </a:rPr>
                        <a:t>Hospitalares</a:t>
                      </a:r>
                      <a:endParaRPr lang="pt-BR" sz="1400" b="1" dirty="0">
                        <a:solidFill>
                          <a:schemeClr val="tx1"/>
                        </a:solidFill>
                      </a:endParaRPr>
                    </a:p>
                  </a:txBody>
                  <a:tcPr>
                    <a:solidFill>
                      <a:schemeClr val="bg2">
                        <a:lumMod val="20000"/>
                        <a:lumOff val="80000"/>
                      </a:schemeClr>
                    </a:solidFill>
                  </a:tcPr>
                </a:tc>
                <a:tc>
                  <a:txBody>
                    <a:bodyPr/>
                    <a:lstStyle/>
                    <a:p>
                      <a:pPr algn="ctr"/>
                      <a:r>
                        <a:rPr lang="pt-BR" sz="1400" dirty="0" smtClean="0">
                          <a:solidFill>
                            <a:schemeClr val="tx1"/>
                          </a:solidFill>
                        </a:rPr>
                        <a:t>Censo</a:t>
                      </a:r>
                      <a:endParaRPr lang="pt-BR" sz="1400" dirty="0">
                        <a:solidFill>
                          <a:schemeClr val="tx1"/>
                        </a:solidFill>
                      </a:endParaRPr>
                    </a:p>
                  </a:txBody>
                  <a:tcPr/>
                </a:tc>
                <a:tc>
                  <a:txBody>
                    <a:bodyPr/>
                    <a:lstStyle/>
                    <a:p>
                      <a:pPr algn="ctr"/>
                      <a:r>
                        <a:rPr lang="pt-BR" sz="1400" dirty="0" smtClean="0">
                          <a:solidFill>
                            <a:schemeClr val="tx1"/>
                          </a:solidFill>
                        </a:rPr>
                        <a:t>NIH</a:t>
                      </a:r>
                      <a:endParaRPr lang="pt-BR" sz="1400" dirty="0">
                        <a:solidFill>
                          <a:schemeClr val="tx1"/>
                        </a:solidFill>
                      </a:endParaRPr>
                    </a:p>
                  </a:txBody>
                  <a:tcPr/>
                </a:tc>
              </a:tr>
              <a:tr h="2542405">
                <a:tc>
                  <a:txBody>
                    <a:bodyPr/>
                    <a:lstStyle/>
                    <a:p>
                      <a:pPr algn="ctr"/>
                      <a:r>
                        <a:rPr lang="pt-BR" sz="1400" b="1" dirty="0" smtClean="0"/>
                        <a:t>Leito-Dia</a:t>
                      </a:r>
                      <a:endParaRPr lang="pt-BR" sz="1400" b="1" dirty="0"/>
                    </a:p>
                  </a:txBody>
                  <a:tcPr anchor="ctr">
                    <a:solidFill>
                      <a:schemeClr val="bg2">
                        <a:lumMod val="20000"/>
                        <a:lumOff val="80000"/>
                      </a:schemeClr>
                    </a:solidFill>
                  </a:tcPr>
                </a:tc>
                <a:tc>
                  <a:txBody>
                    <a:bodyPr/>
                    <a:lstStyle/>
                    <a:p>
                      <a:r>
                        <a:rPr lang="pt-BR" sz="1200" dirty="0" smtClean="0"/>
                        <a:t>Unidade de medida que representa a disponibilidade de um leito hospitalar de internação por um dia hospitalar. </a:t>
                      </a:r>
                    </a:p>
                    <a:p>
                      <a:endParaRPr lang="pt-BR" sz="1200" dirty="0" smtClean="0"/>
                    </a:p>
                    <a:p>
                      <a:r>
                        <a:rPr lang="pt-BR" sz="1200" dirty="0" smtClean="0"/>
                        <a:t>Notas técnicas: os leitos/dia correspondem aos leitos operacionais ou disponíveis, aí incluídos os leitos extras com pacientes internados, o que significa que o número de leitos/dia pode variar de um dia para outro de acordo com o bloqueio e desbloqueio de leitos e com a utilização de leitos extras.</a:t>
                      </a:r>
                      <a:endParaRPr lang="pt-BR" sz="1200" dirty="0"/>
                    </a:p>
                  </a:txBody>
                  <a:tcPr/>
                </a:tc>
                <a:tc>
                  <a:txBody>
                    <a:bodyPr/>
                    <a:lstStyle/>
                    <a:p>
                      <a:r>
                        <a:rPr lang="pt-BR" sz="1200" dirty="0" smtClean="0"/>
                        <a:t>Unidade de medida que representa a disponibilidade de um leito hospitalar de internação por um dia hospitalar. </a:t>
                      </a:r>
                    </a:p>
                    <a:p>
                      <a:endParaRPr lang="pt-BR" sz="1200" dirty="0" smtClean="0"/>
                    </a:p>
                    <a:p>
                      <a:r>
                        <a:rPr lang="pt-BR" sz="1200" dirty="0" smtClean="0"/>
                        <a:t>Nota técnica: os leitos-dia correspondem aos leitos operacionais ou disponíveis, aí incluídos os leitos extras e excluídos os bloqueados, ou seja, o número de leitos-dia pode variar de um dia para outro de acordo com bloqueio e utilização de leitos extras. </a:t>
                      </a:r>
                    </a:p>
                    <a:p>
                      <a:r>
                        <a:rPr lang="pt-BR" sz="1200" dirty="0" smtClean="0"/>
                        <a:t>Devem ser registrados todos os leitos disponíveis, inclusive os vagos instalados. </a:t>
                      </a:r>
                      <a:endParaRPr lang="pt-BR" sz="1200" dirty="0"/>
                    </a:p>
                  </a:txBody>
                  <a:tcPr/>
                </a:tc>
              </a:tr>
              <a:tr h="2639355">
                <a:tc>
                  <a:txBody>
                    <a:bodyPr/>
                    <a:lstStyle/>
                    <a:p>
                      <a:pPr algn="ctr"/>
                      <a:r>
                        <a:rPr lang="pt-BR" sz="1400" b="1" dirty="0" smtClean="0"/>
                        <a:t>Leito-Dia</a:t>
                      </a:r>
                      <a:r>
                        <a:rPr lang="pt-BR" sz="1400" b="1" baseline="0" dirty="0" smtClean="0"/>
                        <a:t> Extra</a:t>
                      </a:r>
                      <a:endParaRPr lang="pt-BR" sz="1400" b="1" dirty="0"/>
                    </a:p>
                  </a:txBody>
                  <a:tcPr anchor="ctr">
                    <a:solidFill>
                      <a:schemeClr val="bg2">
                        <a:lumMod val="20000"/>
                        <a:lumOff val="80000"/>
                      </a:schemeClr>
                    </a:solidFill>
                  </a:tcPr>
                </a:tc>
                <a:tc>
                  <a:txBody>
                    <a:bodyPr/>
                    <a:lstStyle/>
                    <a:p>
                      <a:endParaRPr lang="pt-BR" sz="1200" dirty="0"/>
                    </a:p>
                  </a:txBody>
                  <a:tcPr/>
                </a:tc>
                <a:tc>
                  <a:txBody>
                    <a:bodyPr/>
                    <a:lstStyle/>
                    <a:p>
                      <a:r>
                        <a:rPr lang="pt-BR" sz="1200" dirty="0" smtClean="0"/>
                        <a:t>Unidade de medida que representa a disponibilidade por um dia hospitalar de camas ou macas que não são habitualmente utilizados para internação, mas que por qualquer razão são ativados, seja em áreas que habitualmente não seriam destinadas à internação ou em áreas que passam a comportar mais leitos do que normalmente comportam, mesmo que esses leitos sejam disponibilizados em condições diferentes das habituais. </a:t>
                      </a:r>
                    </a:p>
                    <a:p>
                      <a:endParaRPr lang="pt-BR" sz="1200" dirty="0" smtClean="0"/>
                    </a:p>
                    <a:p>
                      <a:r>
                        <a:rPr lang="pt-BR" sz="1200" dirty="0" smtClean="0"/>
                        <a:t>Nota técnica: a utilização de leitos extras significa que a capacidade operacional da unidade onde se localizam os leitos extras está sendo aumentada, portanto devem ser considerados no total de leitos-dia (devem ser somados). </a:t>
                      </a:r>
                      <a:endParaRPr lang="pt-BR" sz="1200" dirty="0"/>
                    </a:p>
                  </a:txBody>
                  <a:tcPr/>
                </a:tc>
              </a:tr>
            </a:tbl>
          </a:graphicData>
        </a:graphic>
      </p:graphicFrame>
      <p:sp>
        <p:nvSpPr>
          <p:cNvPr id="5" name="Símbolo de 'Não' 4"/>
          <p:cNvSpPr/>
          <p:nvPr/>
        </p:nvSpPr>
        <p:spPr>
          <a:xfrm>
            <a:off x="2771800" y="5085184"/>
            <a:ext cx="288032" cy="288032"/>
          </a:xfrm>
          <a:prstGeom prst="noSmoking">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pt-BR" b="1" u="none" dirty="0" smtClean="0">
              <a:solidFill>
                <a:schemeClr val="tx1"/>
              </a:solidFill>
            </a:endParaRPr>
          </a:p>
        </p:txBody>
      </p:sp>
    </p:spTree>
  </p:cSld>
  <p:clrMapOvr>
    <a:masterClrMapping/>
  </p:clrMapOvr>
  <p:transition>
    <p:randomBar dir="vert"/>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p:cNvSpPr/>
          <p:nvPr/>
        </p:nvSpPr>
        <p:spPr>
          <a:xfrm>
            <a:off x="0" y="0"/>
            <a:ext cx="9144000" cy="369332"/>
          </a:xfrm>
          <a:prstGeom prst="rect">
            <a:avLst/>
          </a:prstGeom>
          <a:gradFill>
            <a:gsLst>
              <a:gs pos="0">
                <a:schemeClr val="accent1">
                  <a:shade val="30000"/>
                  <a:satMod val="115000"/>
                  <a:alpha val="0"/>
                </a:schemeClr>
              </a:gs>
              <a:gs pos="50000">
                <a:schemeClr val="accent1">
                  <a:shade val="67500"/>
                  <a:satMod val="115000"/>
                </a:schemeClr>
              </a:gs>
              <a:gs pos="100000">
                <a:schemeClr val="accent1">
                  <a:shade val="100000"/>
                  <a:satMod val="115000"/>
                </a:schemeClr>
              </a:gs>
            </a:gsLst>
            <a:lin ang="5400000" scaled="0"/>
          </a:gradFill>
        </p:spPr>
        <p:txBody>
          <a:bodyPr wrap="square">
            <a:spAutoFit/>
          </a:bodyPr>
          <a:lstStyle/>
          <a:p>
            <a:pPr algn="ctr" eaLnBrk="1" hangingPunct="1"/>
            <a:r>
              <a:rPr lang="pt-BR" u="none" dirty="0" smtClean="0">
                <a:latin typeface="Adobe Hebrew"/>
                <a:ea typeface="Adobe Hebrew"/>
                <a:cs typeface="Adobe Hebrew"/>
              </a:rPr>
              <a:t>Problemas e Soluções</a:t>
            </a:r>
          </a:p>
        </p:txBody>
      </p:sp>
      <p:sp>
        <p:nvSpPr>
          <p:cNvPr id="11" name="CaixaDeTexto 10"/>
          <p:cNvSpPr txBox="1"/>
          <p:nvPr/>
        </p:nvSpPr>
        <p:spPr>
          <a:xfrm>
            <a:off x="0" y="1628800"/>
            <a:ext cx="9144000" cy="2585323"/>
          </a:xfrm>
          <a:prstGeom prst="rect">
            <a:avLst/>
          </a:prstGeom>
          <a:noFill/>
        </p:spPr>
        <p:txBody>
          <a:bodyPr wrap="square" rtlCol="0">
            <a:spAutoFit/>
          </a:bodyPr>
          <a:lstStyle/>
          <a:p>
            <a:pPr algn="ctr"/>
            <a:r>
              <a:rPr lang="pt-BR" u="none" dirty="0" smtClean="0"/>
              <a:t>Outros problemas que afetam Indicadores:</a:t>
            </a:r>
          </a:p>
          <a:p>
            <a:pPr algn="ctr"/>
            <a:endParaRPr lang="pt-BR" u="none" dirty="0" smtClean="0"/>
          </a:p>
          <a:p>
            <a:pPr algn="ctr"/>
            <a:endParaRPr lang="pt-BR" u="none" dirty="0" smtClean="0"/>
          </a:p>
          <a:p>
            <a:pPr algn="ctr"/>
            <a:endParaRPr lang="pt-BR" u="none" dirty="0" smtClean="0"/>
          </a:p>
          <a:p>
            <a:pPr algn="ctr">
              <a:buFont typeface="Wingdings" pitchFamily="2" charset="2"/>
              <a:buChar char="Ø"/>
            </a:pPr>
            <a:r>
              <a:rPr lang="pt-BR" u="none" dirty="0" smtClean="0"/>
              <a:t>Inserção contínua de dados retroativos</a:t>
            </a:r>
          </a:p>
          <a:p>
            <a:pPr algn="ctr">
              <a:buFont typeface="Wingdings" pitchFamily="2" charset="2"/>
              <a:buChar char="Ø"/>
            </a:pPr>
            <a:endParaRPr lang="pt-BR" u="none" dirty="0" smtClean="0"/>
          </a:p>
          <a:p>
            <a:pPr algn="ctr">
              <a:buFont typeface="Wingdings" pitchFamily="2" charset="2"/>
              <a:buChar char="Ø"/>
            </a:pPr>
            <a:r>
              <a:rPr lang="pt-BR" u="none" dirty="0" smtClean="0"/>
              <a:t>Pedidos para retroação de datas de cadastros novos</a:t>
            </a:r>
          </a:p>
          <a:p>
            <a:pPr algn="ctr">
              <a:buFont typeface="Wingdings" pitchFamily="2" charset="2"/>
              <a:buChar char="Ø"/>
            </a:pPr>
            <a:endParaRPr lang="pt-BR" u="none" dirty="0" smtClean="0"/>
          </a:p>
          <a:p>
            <a:pPr algn="ctr">
              <a:buFont typeface="Wingdings" pitchFamily="2" charset="2"/>
              <a:buChar char="Ø"/>
            </a:pPr>
            <a:r>
              <a:rPr lang="pt-BR" u="none" dirty="0" smtClean="0"/>
              <a:t>Regeração constante de Indicadores</a:t>
            </a:r>
            <a:endParaRPr lang="pt-BR" u="none" dirty="0" smtClean="0"/>
          </a:p>
        </p:txBody>
      </p:sp>
    </p:spTree>
  </p:cSld>
  <p:clrMapOvr>
    <a:masterClrMapping/>
  </p:clrMapOvr>
  <p:transition>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11">
                                            <p:txEl>
                                              <p:pRg st="4" end="4"/>
                                            </p:txEl>
                                          </p:spTgt>
                                        </p:tgtEl>
                                        <p:attrNameLst>
                                          <p:attrName>style.visibility</p:attrName>
                                        </p:attrNameLst>
                                      </p:cBhvr>
                                      <p:to>
                                        <p:strVal val="visible"/>
                                      </p:to>
                                    </p:set>
                                    <p:anim calcmode="lin" valueType="num">
                                      <p:cBhvr>
                                        <p:cTn id="7" dur="1000" fill="hold"/>
                                        <p:tgtEl>
                                          <p:spTgt spid="11">
                                            <p:txEl>
                                              <p:pRg st="4" end="4"/>
                                            </p:txEl>
                                          </p:spTgt>
                                        </p:tgtEl>
                                        <p:attrNameLst>
                                          <p:attrName>ppt_w</p:attrName>
                                        </p:attrNameLst>
                                      </p:cBhvr>
                                      <p:tavLst>
                                        <p:tav tm="0">
                                          <p:val>
                                            <p:strVal val="#ppt_w*0.70"/>
                                          </p:val>
                                        </p:tav>
                                        <p:tav tm="100000">
                                          <p:val>
                                            <p:strVal val="#ppt_w"/>
                                          </p:val>
                                        </p:tav>
                                      </p:tavLst>
                                    </p:anim>
                                    <p:anim calcmode="lin" valueType="num">
                                      <p:cBhvr>
                                        <p:cTn id="8" dur="1000" fill="hold"/>
                                        <p:tgtEl>
                                          <p:spTgt spid="11">
                                            <p:txEl>
                                              <p:pRg st="4" end="4"/>
                                            </p:txEl>
                                          </p:spTgt>
                                        </p:tgtEl>
                                        <p:attrNameLst>
                                          <p:attrName>ppt_h</p:attrName>
                                        </p:attrNameLst>
                                      </p:cBhvr>
                                      <p:tavLst>
                                        <p:tav tm="0">
                                          <p:val>
                                            <p:strVal val="#ppt_h"/>
                                          </p:val>
                                        </p:tav>
                                        <p:tav tm="100000">
                                          <p:val>
                                            <p:strVal val="#ppt_h"/>
                                          </p:val>
                                        </p:tav>
                                      </p:tavLst>
                                    </p:anim>
                                    <p:animEffect transition="in" filter="fade">
                                      <p:cBhvr>
                                        <p:cTn id="9" dur="1000"/>
                                        <p:tgtEl>
                                          <p:spTgt spid="11">
                                            <p:txEl>
                                              <p:pRg st="4" end="4"/>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11">
                                            <p:txEl>
                                              <p:pRg st="6" end="6"/>
                                            </p:txEl>
                                          </p:spTgt>
                                        </p:tgtEl>
                                        <p:attrNameLst>
                                          <p:attrName>style.visibility</p:attrName>
                                        </p:attrNameLst>
                                      </p:cBhvr>
                                      <p:to>
                                        <p:strVal val="visible"/>
                                      </p:to>
                                    </p:set>
                                    <p:anim calcmode="lin" valueType="num">
                                      <p:cBhvr>
                                        <p:cTn id="14" dur="1000" fill="hold"/>
                                        <p:tgtEl>
                                          <p:spTgt spid="11">
                                            <p:txEl>
                                              <p:pRg st="6" end="6"/>
                                            </p:txEl>
                                          </p:spTgt>
                                        </p:tgtEl>
                                        <p:attrNameLst>
                                          <p:attrName>ppt_w</p:attrName>
                                        </p:attrNameLst>
                                      </p:cBhvr>
                                      <p:tavLst>
                                        <p:tav tm="0">
                                          <p:val>
                                            <p:strVal val="#ppt_w*0.70"/>
                                          </p:val>
                                        </p:tav>
                                        <p:tav tm="100000">
                                          <p:val>
                                            <p:strVal val="#ppt_w"/>
                                          </p:val>
                                        </p:tav>
                                      </p:tavLst>
                                    </p:anim>
                                    <p:anim calcmode="lin" valueType="num">
                                      <p:cBhvr>
                                        <p:cTn id="15" dur="1000" fill="hold"/>
                                        <p:tgtEl>
                                          <p:spTgt spid="11">
                                            <p:txEl>
                                              <p:pRg st="6" end="6"/>
                                            </p:txEl>
                                          </p:spTgt>
                                        </p:tgtEl>
                                        <p:attrNameLst>
                                          <p:attrName>ppt_h</p:attrName>
                                        </p:attrNameLst>
                                      </p:cBhvr>
                                      <p:tavLst>
                                        <p:tav tm="0">
                                          <p:val>
                                            <p:strVal val="#ppt_h"/>
                                          </p:val>
                                        </p:tav>
                                        <p:tav tm="100000">
                                          <p:val>
                                            <p:strVal val="#ppt_h"/>
                                          </p:val>
                                        </p:tav>
                                      </p:tavLst>
                                    </p:anim>
                                    <p:animEffect transition="in" filter="fade">
                                      <p:cBhvr>
                                        <p:cTn id="16" dur="1000"/>
                                        <p:tgtEl>
                                          <p:spTgt spid="11">
                                            <p:txEl>
                                              <p:pRg st="6" end="6"/>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nodeType="clickEffect">
                                  <p:stCondLst>
                                    <p:cond delay="0"/>
                                  </p:stCondLst>
                                  <p:childTnLst>
                                    <p:set>
                                      <p:cBhvr>
                                        <p:cTn id="20" dur="1" fill="hold">
                                          <p:stCondLst>
                                            <p:cond delay="0"/>
                                          </p:stCondLst>
                                        </p:cTn>
                                        <p:tgtEl>
                                          <p:spTgt spid="11">
                                            <p:txEl>
                                              <p:pRg st="8" end="8"/>
                                            </p:txEl>
                                          </p:spTgt>
                                        </p:tgtEl>
                                        <p:attrNameLst>
                                          <p:attrName>style.visibility</p:attrName>
                                        </p:attrNameLst>
                                      </p:cBhvr>
                                      <p:to>
                                        <p:strVal val="visible"/>
                                      </p:to>
                                    </p:set>
                                    <p:anim calcmode="lin" valueType="num">
                                      <p:cBhvr>
                                        <p:cTn id="21" dur="1000" fill="hold"/>
                                        <p:tgtEl>
                                          <p:spTgt spid="11">
                                            <p:txEl>
                                              <p:pRg st="8" end="8"/>
                                            </p:txEl>
                                          </p:spTgt>
                                        </p:tgtEl>
                                        <p:attrNameLst>
                                          <p:attrName>ppt_w</p:attrName>
                                        </p:attrNameLst>
                                      </p:cBhvr>
                                      <p:tavLst>
                                        <p:tav tm="0">
                                          <p:val>
                                            <p:strVal val="#ppt_w*0.70"/>
                                          </p:val>
                                        </p:tav>
                                        <p:tav tm="100000">
                                          <p:val>
                                            <p:strVal val="#ppt_w"/>
                                          </p:val>
                                        </p:tav>
                                      </p:tavLst>
                                    </p:anim>
                                    <p:anim calcmode="lin" valueType="num">
                                      <p:cBhvr>
                                        <p:cTn id="22" dur="1000" fill="hold"/>
                                        <p:tgtEl>
                                          <p:spTgt spid="11">
                                            <p:txEl>
                                              <p:pRg st="8" end="8"/>
                                            </p:txEl>
                                          </p:spTgt>
                                        </p:tgtEl>
                                        <p:attrNameLst>
                                          <p:attrName>ppt_h</p:attrName>
                                        </p:attrNameLst>
                                      </p:cBhvr>
                                      <p:tavLst>
                                        <p:tav tm="0">
                                          <p:val>
                                            <p:strVal val="#ppt_h"/>
                                          </p:val>
                                        </p:tav>
                                        <p:tav tm="100000">
                                          <p:val>
                                            <p:strVal val="#ppt_h"/>
                                          </p:val>
                                        </p:tav>
                                      </p:tavLst>
                                    </p:anim>
                                    <p:animEffect transition="in" filter="fade">
                                      <p:cBhvr>
                                        <p:cTn id="23" dur="1000"/>
                                        <p:tgtEl>
                                          <p:spTgt spid="11">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Rodapé 1"/>
          <p:cNvSpPr>
            <a:spLocks noGrp="1"/>
          </p:cNvSpPr>
          <p:nvPr>
            <p:ph type="ftr" sz="quarter" idx="11"/>
          </p:nvPr>
        </p:nvSpPr>
        <p:spPr/>
        <p:txBody>
          <a:bodyPr/>
          <a:lstStyle/>
          <a:p>
            <a:pPr>
              <a:defRPr/>
            </a:pPr>
            <a:endParaRPr lang="en-US"/>
          </a:p>
        </p:txBody>
      </p:sp>
      <p:sp>
        <p:nvSpPr>
          <p:cNvPr id="3" name="Espaço Reservado para Número de Slide 2"/>
          <p:cNvSpPr>
            <a:spLocks noGrp="1"/>
          </p:cNvSpPr>
          <p:nvPr>
            <p:ph type="sldNum" sz="quarter" idx="12"/>
          </p:nvPr>
        </p:nvSpPr>
        <p:spPr/>
        <p:txBody>
          <a:bodyPr/>
          <a:lstStyle/>
          <a:p>
            <a:pPr>
              <a:defRPr/>
            </a:pPr>
            <a:fld id="{F47A759E-15C5-42F5-9712-AD703035E4D5}" type="slidenum">
              <a:rPr lang="pt-BR" smtClean="0"/>
              <a:pPr>
                <a:defRPr/>
              </a:pPr>
              <a:t>18</a:t>
            </a:fld>
            <a:endParaRPr lang="pt-BR"/>
          </a:p>
        </p:txBody>
      </p:sp>
      <p:sp>
        <p:nvSpPr>
          <p:cNvPr id="7" name="CaixaDeTexto 6">
            <a:hlinkClick r:id="rId3"/>
          </p:cNvPr>
          <p:cNvSpPr txBox="1"/>
          <p:nvPr/>
        </p:nvSpPr>
        <p:spPr>
          <a:xfrm>
            <a:off x="2123728" y="1628800"/>
            <a:ext cx="4896544" cy="3785652"/>
          </a:xfrm>
          <a:prstGeom prst="rect">
            <a:avLst/>
          </a:prstGeom>
          <a:noFill/>
        </p:spPr>
        <p:txBody>
          <a:bodyPr wrap="square" rtlCol="0">
            <a:spAutoFit/>
          </a:bodyPr>
          <a:lstStyle/>
          <a:p>
            <a:pPr algn="ctr"/>
            <a:r>
              <a:rPr lang="pt-BR" sz="4000" u="none" dirty="0" err="1" smtClean="0"/>
              <a:t>Wiki</a:t>
            </a:r>
            <a:r>
              <a:rPr lang="pt-BR" sz="4000" u="none" dirty="0" smtClean="0"/>
              <a:t> S4SP</a:t>
            </a:r>
          </a:p>
          <a:p>
            <a:pPr algn="ctr"/>
            <a:endParaRPr lang="pt-BR" sz="4000" u="none" dirty="0" smtClean="0"/>
          </a:p>
          <a:p>
            <a:pPr algn="ctr"/>
            <a:r>
              <a:rPr lang="pt-BR" sz="2000" u="none" dirty="0" smtClean="0">
                <a:solidFill>
                  <a:srgbClr val="0070C0"/>
                </a:solidFill>
              </a:rPr>
              <a:t>http://10.65.121.91/wiki/</a:t>
            </a:r>
          </a:p>
          <a:p>
            <a:pPr algn="ctr"/>
            <a:endParaRPr lang="pt-BR" sz="2000" u="none" dirty="0" smtClean="0">
              <a:solidFill>
                <a:srgbClr val="0070C0"/>
              </a:solidFill>
            </a:endParaRPr>
          </a:p>
          <a:p>
            <a:pPr algn="ctr"/>
            <a:r>
              <a:rPr lang="pt-BR" sz="2000" u="none" dirty="0" smtClean="0">
                <a:solidFill>
                  <a:srgbClr val="0070C0"/>
                </a:solidFill>
              </a:rPr>
              <a:t>Ou</a:t>
            </a:r>
          </a:p>
          <a:p>
            <a:pPr algn="ctr"/>
            <a:endParaRPr lang="pt-BR" sz="2000" u="none" dirty="0" smtClean="0">
              <a:solidFill>
                <a:srgbClr val="0070C0"/>
              </a:solidFill>
            </a:endParaRPr>
          </a:p>
          <a:p>
            <a:pPr algn="ctr"/>
            <a:r>
              <a:rPr lang="pt-BR" sz="2000" u="none" dirty="0" smtClean="0">
                <a:solidFill>
                  <a:srgbClr val="0070C0"/>
                </a:solidFill>
              </a:rPr>
              <a:t>http://alcyone/wiki/</a:t>
            </a:r>
          </a:p>
          <a:p>
            <a:pPr algn="ctr"/>
            <a:endParaRPr lang="pt-BR" sz="2000" u="none" dirty="0" smtClean="0">
              <a:solidFill>
                <a:srgbClr val="0070C0"/>
              </a:solidFill>
            </a:endParaRPr>
          </a:p>
          <a:p>
            <a:pPr algn="ctr"/>
            <a:endParaRPr lang="pt-BR" sz="4000" u="none" dirty="0" smtClean="0"/>
          </a:p>
        </p:txBody>
      </p:sp>
      <p:sp>
        <p:nvSpPr>
          <p:cNvPr id="8" name="Retângulo 7"/>
          <p:cNvSpPr/>
          <p:nvPr/>
        </p:nvSpPr>
        <p:spPr>
          <a:xfrm>
            <a:off x="0" y="0"/>
            <a:ext cx="9144000" cy="369332"/>
          </a:xfrm>
          <a:prstGeom prst="rect">
            <a:avLst/>
          </a:prstGeom>
          <a:gradFill>
            <a:gsLst>
              <a:gs pos="0">
                <a:schemeClr val="accent1">
                  <a:shade val="30000"/>
                  <a:satMod val="115000"/>
                  <a:alpha val="0"/>
                </a:schemeClr>
              </a:gs>
              <a:gs pos="50000">
                <a:schemeClr val="accent1">
                  <a:shade val="67500"/>
                  <a:satMod val="115000"/>
                </a:schemeClr>
              </a:gs>
              <a:gs pos="100000">
                <a:schemeClr val="accent1">
                  <a:shade val="100000"/>
                  <a:satMod val="115000"/>
                </a:schemeClr>
              </a:gs>
            </a:gsLst>
            <a:lin ang="5400000" scaled="0"/>
          </a:gradFill>
        </p:spPr>
        <p:txBody>
          <a:bodyPr wrap="square">
            <a:spAutoFit/>
          </a:bodyPr>
          <a:lstStyle/>
          <a:p>
            <a:pPr algn="ctr" eaLnBrk="1" hangingPunct="1"/>
            <a:r>
              <a:rPr lang="pt-BR" u="none" dirty="0" smtClean="0">
                <a:latin typeface="Adobe Hebrew"/>
                <a:ea typeface="Adobe Hebrew"/>
                <a:cs typeface="Adobe Hebrew"/>
              </a:rPr>
              <a:t>Nosso Conhecimento</a:t>
            </a:r>
          </a:p>
        </p:txBody>
      </p:sp>
    </p:spTree>
  </p:cSld>
  <p:clrMapOvr>
    <a:masterClrMapping/>
  </p:clrMapOvr>
  <p:transition>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2000" fill="hold"/>
                                        <p:tgtEl>
                                          <p:spTgt spid="7"/>
                                        </p:tgtEl>
                                        <p:attrNameLst>
                                          <p:attrName>ppt_w</p:attrName>
                                        </p:attrNameLst>
                                      </p:cBhvr>
                                      <p:tavLst>
                                        <p:tav tm="0">
                                          <p:val>
                                            <p:strVal val="#ppt_w*0.70"/>
                                          </p:val>
                                        </p:tav>
                                        <p:tav tm="100000">
                                          <p:val>
                                            <p:strVal val="#ppt_w"/>
                                          </p:val>
                                        </p:tav>
                                      </p:tavLst>
                                    </p:anim>
                                    <p:anim calcmode="lin" valueType="num">
                                      <p:cBhvr>
                                        <p:cTn id="8" dur="2000" fill="hold"/>
                                        <p:tgtEl>
                                          <p:spTgt spid="7"/>
                                        </p:tgtEl>
                                        <p:attrNameLst>
                                          <p:attrName>ppt_h</p:attrName>
                                        </p:attrNameLst>
                                      </p:cBhvr>
                                      <p:tavLst>
                                        <p:tav tm="0">
                                          <p:val>
                                            <p:strVal val="#ppt_h"/>
                                          </p:val>
                                        </p:tav>
                                        <p:tav tm="100000">
                                          <p:val>
                                            <p:strVal val="#ppt_h"/>
                                          </p:val>
                                        </p:tav>
                                      </p:tavLst>
                                    </p:anim>
                                    <p:animEffect transition="in" filter="fade">
                                      <p:cBhvr>
                                        <p:cTn id="9"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CaixaDeTexto 9"/>
          <p:cNvSpPr txBox="1">
            <a:spLocks noChangeArrowheads="1"/>
          </p:cNvSpPr>
          <p:nvPr/>
        </p:nvSpPr>
        <p:spPr bwMode="auto">
          <a:xfrm>
            <a:off x="0" y="1752486"/>
            <a:ext cx="9144000" cy="39087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u="sng">
                <a:solidFill>
                  <a:schemeClr val="tx1"/>
                </a:solidFill>
                <a:latin typeface="Arial" pitchFamily="34" charset="0"/>
              </a:defRPr>
            </a:lvl1pPr>
            <a:lvl2pPr marL="742950" indent="-285750" eaLnBrk="0" hangingPunct="0">
              <a:defRPr u="sng">
                <a:solidFill>
                  <a:schemeClr val="tx1"/>
                </a:solidFill>
                <a:latin typeface="Arial" pitchFamily="34" charset="0"/>
              </a:defRPr>
            </a:lvl2pPr>
            <a:lvl3pPr marL="1143000" indent="-228600" eaLnBrk="0" hangingPunct="0">
              <a:defRPr u="sng">
                <a:solidFill>
                  <a:schemeClr val="tx1"/>
                </a:solidFill>
                <a:latin typeface="Arial" pitchFamily="34" charset="0"/>
              </a:defRPr>
            </a:lvl3pPr>
            <a:lvl4pPr marL="1600200" indent="-228600" eaLnBrk="0" hangingPunct="0">
              <a:defRPr u="sng">
                <a:solidFill>
                  <a:schemeClr val="tx1"/>
                </a:solidFill>
                <a:latin typeface="Arial" pitchFamily="34" charset="0"/>
              </a:defRPr>
            </a:lvl4pPr>
            <a:lvl5pPr marL="2057400" indent="-228600" eaLnBrk="0" hangingPunct="0">
              <a:defRPr u="sng">
                <a:solidFill>
                  <a:schemeClr val="tx1"/>
                </a:solidFill>
                <a:latin typeface="Arial" pitchFamily="34" charset="0"/>
              </a:defRPr>
            </a:lvl5pPr>
            <a:lvl6pPr marL="2514600" indent="-228600" eaLnBrk="0" fontAlgn="base" hangingPunct="0">
              <a:spcBef>
                <a:spcPct val="0"/>
              </a:spcBef>
              <a:spcAft>
                <a:spcPct val="0"/>
              </a:spcAft>
              <a:defRPr u="sng">
                <a:solidFill>
                  <a:schemeClr val="tx1"/>
                </a:solidFill>
                <a:latin typeface="Arial" pitchFamily="34" charset="0"/>
              </a:defRPr>
            </a:lvl6pPr>
            <a:lvl7pPr marL="2971800" indent="-228600" eaLnBrk="0" fontAlgn="base" hangingPunct="0">
              <a:spcBef>
                <a:spcPct val="0"/>
              </a:spcBef>
              <a:spcAft>
                <a:spcPct val="0"/>
              </a:spcAft>
              <a:defRPr u="sng">
                <a:solidFill>
                  <a:schemeClr val="tx1"/>
                </a:solidFill>
                <a:latin typeface="Arial" pitchFamily="34" charset="0"/>
              </a:defRPr>
            </a:lvl7pPr>
            <a:lvl8pPr marL="3429000" indent="-228600" eaLnBrk="0" fontAlgn="base" hangingPunct="0">
              <a:spcBef>
                <a:spcPct val="0"/>
              </a:spcBef>
              <a:spcAft>
                <a:spcPct val="0"/>
              </a:spcAft>
              <a:defRPr u="sng">
                <a:solidFill>
                  <a:schemeClr val="tx1"/>
                </a:solidFill>
                <a:latin typeface="Arial" pitchFamily="34" charset="0"/>
              </a:defRPr>
            </a:lvl8pPr>
            <a:lvl9pPr marL="3886200" indent="-228600" eaLnBrk="0" fontAlgn="base" hangingPunct="0">
              <a:spcBef>
                <a:spcPct val="0"/>
              </a:spcBef>
              <a:spcAft>
                <a:spcPct val="0"/>
              </a:spcAft>
              <a:defRPr u="sng">
                <a:solidFill>
                  <a:schemeClr val="tx1"/>
                </a:solidFill>
                <a:latin typeface="Arial" pitchFamily="34" charset="0"/>
              </a:defRPr>
            </a:lvl9pPr>
          </a:lstStyle>
          <a:p>
            <a:pPr eaLnBrk="1" hangingPunct="1"/>
            <a:r>
              <a:rPr lang="pt-BR" sz="2400" i="1" u="none" dirty="0" smtClean="0">
                <a:latin typeface="Adobe Hebrew"/>
                <a:ea typeface="Adobe Hebrew"/>
                <a:cs typeface="Adobe Hebrew"/>
              </a:rPr>
              <a:t>Conceitos</a:t>
            </a:r>
          </a:p>
          <a:p>
            <a:pPr eaLnBrk="1" hangingPunct="1"/>
            <a:endParaRPr lang="pt-BR" sz="2400" i="1" u="none" dirty="0" smtClean="0">
              <a:latin typeface="Adobe Hebrew"/>
              <a:ea typeface="Adobe Hebrew"/>
              <a:cs typeface="Adobe Hebrew"/>
            </a:endParaRPr>
          </a:p>
          <a:p>
            <a:pPr eaLnBrk="1" hangingPunct="1"/>
            <a:r>
              <a:rPr lang="pt-BR" sz="2400" i="1" u="none" dirty="0" smtClean="0">
                <a:latin typeface="Adobe Hebrew"/>
                <a:ea typeface="Adobe Hebrew"/>
                <a:cs typeface="Adobe Hebrew"/>
              </a:rPr>
              <a:t>	Indicadores no S4SP</a:t>
            </a:r>
          </a:p>
          <a:p>
            <a:pPr eaLnBrk="1" hangingPunct="1"/>
            <a:endParaRPr lang="pt-BR" sz="2400" i="1" u="none" dirty="0" smtClean="0">
              <a:latin typeface="Adobe Hebrew"/>
              <a:ea typeface="Adobe Hebrew"/>
              <a:cs typeface="Adobe Hebrew"/>
            </a:endParaRPr>
          </a:p>
          <a:p>
            <a:pPr eaLnBrk="1" hangingPunct="1"/>
            <a:r>
              <a:rPr lang="pt-BR" sz="2400" i="1" u="none" dirty="0" smtClean="0">
                <a:latin typeface="Adobe Hebrew"/>
                <a:ea typeface="Adobe Hebrew"/>
                <a:cs typeface="Adobe Hebrew"/>
              </a:rPr>
              <a:t>		Problemas e Soluções</a:t>
            </a:r>
          </a:p>
          <a:p>
            <a:pPr eaLnBrk="1" hangingPunct="1"/>
            <a:r>
              <a:rPr lang="pt-BR" sz="2400" i="1" u="none" dirty="0" smtClean="0">
                <a:latin typeface="Adobe Hebrew"/>
                <a:ea typeface="Adobe Hebrew"/>
                <a:cs typeface="Adobe Hebrew"/>
              </a:rPr>
              <a:t>			</a:t>
            </a:r>
          </a:p>
          <a:p>
            <a:pPr eaLnBrk="1" hangingPunct="1"/>
            <a:r>
              <a:rPr lang="pt-BR" sz="2400" i="1" u="none" dirty="0" smtClean="0">
                <a:latin typeface="Adobe Hebrew"/>
                <a:ea typeface="Adobe Hebrew"/>
                <a:cs typeface="Adobe Hebrew"/>
              </a:rPr>
              <a:t>			Nosso Conhecimento</a:t>
            </a:r>
          </a:p>
          <a:p>
            <a:pPr algn="ctr" eaLnBrk="1" hangingPunct="1"/>
            <a:endParaRPr lang="pt-BR" sz="2400" i="1" u="none" dirty="0" smtClean="0">
              <a:latin typeface="Adobe Hebrew"/>
              <a:ea typeface="Adobe Hebrew"/>
              <a:cs typeface="Adobe Hebrew"/>
            </a:endParaRPr>
          </a:p>
          <a:p>
            <a:pPr algn="ctr" eaLnBrk="1" hangingPunct="1"/>
            <a:endParaRPr lang="pt-BR" sz="2400" i="1" u="none" dirty="0">
              <a:latin typeface="Adobe Hebrew"/>
              <a:ea typeface="Adobe Hebrew"/>
              <a:cs typeface="Adobe Hebrew"/>
            </a:endParaRPr>
          </a:p>
          <a:p>
            <a:pPr algn="r" eaLnBrk="1" hangingPunct="1"/>
            <a:r>
              <a:rPr lang="pt-BR" sz="1600" u="none" dirty="0" smtClean="0">
                <a:latin typeface="Adobe Hebrew"/>
                <a:ea typeface="Adobe Hebrew"/>
                <a:cs typeface="Adobe Hebrew"/>
              </a:rPr>
              <a:t>Elaborado por:</a:t>
            </a:r>
          </a:p>
          <a:p>
            <a:pPr algn="r" eaLnBrk="1" hangingPunct="1"/>
            <a:r>
              <a:rPr lang="pt-BR" sz="1600" u="none" dirty="0" smtClean="0">
                <a:latin typeface="Adobe Hebrew"/>
                <a:ea typeface="Adobe Hebrew"/>
                <a:cs typeface="Adobe Hebrew"/>
              </a:rPr>
              <a:t>Marcelo Garcez</a:t>
            </a:r>
            <a:endParaRPr lang="pt-BR" sz="1600" u="none" dirty="0">
              <a:latin typeface="Adobe Hebrew"/>
              <a:ea typeface="Adobe Hebrew"/>
              <a:cs typeface="Adobe Hebrew"/>
            </a:endParaRPr>
          </a:p>
        </p:txBody>
      </p:sp>
      <p:sp>
        <p:nvSpPr>
          <p:cNvPr id="2052" name="Slide Number Placeholder 4"/>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u="sng">
                <a:solidFill>
                  <a:schemeClr val="tx1"/>
                </a:solidFill>
                <a:latin typeface="Arial" pitchFamily="34" charset="0"/>
              </a:defRPr>
            </a:lvl1pPr>
            <a:lvl2pPr marL="742950" indent="-285750" eaLnBrk="0" hangingPunct="0">
              <a:defRPr u="sng">
                <a:solidFill>
                  <a:schemeClr val="tx1"/>
                </a:solidFill>
                <a:latin typeface="Arial" pitchFamily="34" charset="0"/>
              </a:defRPr>
            </a:lvl2pPr>
            <a:lvl3pPr marL="1143000" indent="-228600" eaLnBrk="0" hangingPunct="0">
              <a:defRPr u="sng">
                <a:solidFill>
                  <a:schemeClr val="tx1"/>
                </a:solidFill>
                <a:latin typeface="Arial" pitchFamily="34" charset="0"/>
              </a:defRPr>
            </a:lvl3pPr>
            <a:lvl4pPr marL="1600200" indent="-228600" eaLnBrk="0" hangingPunct="0">
              <a:defRPr u="sng">
                <a:solidFill>
                  <a:schemeClr val="tx1"/>
                </a:solidFill>
                <a:latin typeface="Arial" pitchFamily="34" charset="0"/>
              </a:defRPr>
            </a:lvl4pPr>
            <a:lvl5pPr marL="2057400" indent="-228600" eaLnBrk="0" hangingPunct="0">
              <a:defRPr u="sng">
                <a:solidFill>
                  <a:schemeClr val="tx1"/>
                </a:solidFill>
                <a:latin typeface="Arial" pitchFamily="34" charset="0"/>
              </a:defRPr>
            </a:lvl5pPr>
            <a:lvl6pPr marL="2514600" indent="-228600" eaLnBrk="0" fontAlgn="base" hangingPunct="0">
              <a:spcBef>
                <a:spcPct val="0"/>
              </a:spcBef>
              <a:spcAft>
                <a:spcPct val="0"/>
              </a:spcAft>
              <a:defRPr u="sng">
                <a:solidFill>
                  <a:schemeClr val="tx1"/>
                </a:solidFill>
                <a:latin typeface="Arial" pitchFamily="34" charset="0"/>
              </a:defRPr>
            </a:lvl6pPr>
            <a:lvl7pPr marL="2971800" indent="-228600" eaLnBrk="0" fontAlgn="base" hangingPunct="0">
              <a:spcBef>
                <a:spcPct val="0"/>
              </a:spcBef>
              <a:spcAft>
                <a:spcPct val="0"/>
              </a:spcAft>
              <a:defRPr u="sng">
                <a:solidFill>
                  <a:schemeClr val="tx1"/>
                </a:solidFill>
                <a:latin typeface="Arial" pitchFamily="34" charset="0"/>
              </a:defRPr>
            </a:lvl7pPr>
            <a:lvl8pPr marL="3429000" indent="-228600" eaLnBrk="0" fontAlgn="base" hangingPunct="0">
              <a:spcBef>
                <a:spcPct val="0"/>
              </a:spcBef>
              <a:spcAft>
                <a:spcPct val="0"/>
              </a:spcAft>
              <a:defRPr u="sng">
                <a:solidFill>
                  <a:schemeClr val="tx1"/>
                </a:solidFill>
                <a:latin typeface="Arial" pitchFamily="34" charset="0"/>
              </a:defRPr>
            </a:lvl8pPr>
            <a:lvl9pPr marL="3886200" indent="-228600" eaLnBrk="0" fontAlgn="base" hangingPunct="0">
              <a:spcBef>
                <a:spcPct val="0"/>
              </a:spcBef>
              <a:spcAft>
                <a:spcPct val="0"/>
              </a:spcAft>
              <a:defRPr u="sng">
                <a:solidFill>
                  <a:schemeClr val="tx1"/>
                </a:solidFill>
                <a:latin typeface="Arial" pitchFamily="34" charset="0"/>
              </a:defRPr>
            </a:lvl9pPr>
          </a:lstStyle>
          <a:p>
            <a:pPr eaLnBrk="1" hangingPunct="1"/>
            <a:endParaRPr lang="pt-BR" u="none" dirty="0" smtClean="0"/>
          </a:p>
        </p:txBody>
      </p:sp>
      <p:sp>
        <p:nvSpPr>
          <p:cNvPr id="2053" name="Footer Placeholder 5"/>
          <p:cNvSpPr>
            <a:spLocks noGrp="1"/>
          </p:cNvSpPr>
          <p:nvPr>
            <p:ph type="ftr"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u="sng">
                <a:solidFill>
                  <a:schemeClr val="tx1"/>
                </a:solidFill>
                <a:latin typeface="Arial" pitchFamily="34" charset="0"/>
              </a:defRPr>
            </a:lvl1pPr>
            <a:lvl2pPr marL="742950" indent="-285750" eaLnBrk="0" hangingPunct="0">
              <a:defRPr u="sng">
                <a:solidFill>
                  <a:schemeClr val="tx1"/>
                </a:solidFill>
                <a:latin typeface="Arial" pitchFamily="34" charset="0"/>
              </a:defRPr>
            </a:lvl2pPr>
            <a:lvl3pPr marL="1143000" indent="-228600" eaLnBrk="0" hangingPunct="0">
              <a:defRPr u="sng">
                <a:solidFill>
                  <a:schemeClr val="tx1"/>
                </a:solidFill>
                <a:latin typeface="Arial" pitchFamily="34" charset="0"/>
              </a:defRPr>
            </a:lvl3pPr>
            <a:lvl4pPr marL="1600200" indent="-228600" eaLnBrk="0" hangingPunct="0">
              <a:defRPr u="sng">
                <a:solidFill>
                  <a:schemeClr val="tx1"/>
                </a:solidFill>
                <a:latin typeface="Arial" pitchFamily="34" charset="0"/>
              </a:defRPr>
            </a:lvl4pPr>
            <a:lvl5pPr marL="2057400" indent="-228600" eaLnBrk="0" hangingPunct="0">
              <a:defRPr u="sng">
                <a:solidFill>
                  <a:schemeClr val="tx1"/>
                </a:solidFill>
                <a:latin typeface="Arial" pitchFamily="34" charset="0"/>
              </a:defRPr>
            </a:lvl5pPr>
            <a:lvl6pPr marL="2514600" indent="-228600" eaLnBrk="0" fontAlgn="base" hangingPunct="0">
              <a:spcBef>
                <a:spcPct val="0"/>
              </a:spcBef>
              <a:spcAft>
                <a:spcPct val="0"/>
              </a:spcAft>
              <a:defRPr u="sng">
                <a:solidFill>
                  <a:schemeClr val="tx1"/>
                </a:solidFill>
                <a:latin typeface="Arial" pitchFamily="34" charset="0"/>
              </a:defRPr>
            </a:lvl6pPr>
            <a:lvl7pPr marL="2971800" indent="-228600" eaLnBrk="0" fontAlgn="base" hangingPunct="0">
              <a:spcBef>
                <a:spcPct val="0"/>
              </a:spcBef>
              <a:spcAft>
                <a:spcPct val="0"/>
              </a:spcAft>
              <a:defRPr u="sng">
                <a:solidFill>
                  <a:schemeClr val="tx1"/>
                </a:solidFill>
                <a:latin typeface="Arial" pitchFamily="34" charset="0"/>
              </a:defRPr>
            </a:lvl7pPr>
            <a:lvl8pPr marL="3429000" indent="-228600" eaLnBrk="0" fontAlgn="base" hangingPunct="0">
              <a:spcBef>
                <a:spcPct val="0"/>
              </a:spcBef>
              <a:spcAft>
                <a:spcPct val="0"/>
              </a:spcAft>
              <a:defRPr u="sng">
                <a:solidFill>
                  <a:schemeClr val="tx1"/>
                </a:solidFill>
                <a:latin typeface="Arial" pitchFamily="34" charset="0"/>
              </a:defRPr>
            </a:lvl8pPr>
            <a:lvl9pPr marL="3886200" indent="-228600" eaLnBrk="0" fontAlgn="base" hangingPunct="0">
              <a:spcBef>
                <a:spcPct val="0"/>
              </a:spcBef>
              <a:spcAft>
                <a:spcPct val="0"/>
              </a:spcAft>
              <a:defRPr u="sng">
                <a:solidFill>
                  <a:schemeClr val="tx1"/>
                </a:solidFill>
                <a:latin typeface="Arial" pitchFamily="34" charset="0"/>
              </a:defRPr>
            </a:lvl9pPr>
          </a:lstStyle>
          <a:p>
            <a:pPr eaLnBrk="1" hangingPunct="1"/>
            <a:endParaRPr lang="en-US" u="none" smtClean="0"/>
          </a:p>
        </p:txBody>
      </p:sp>
      <p:sp>
        <p:nvSpPr>
          <p:cNvPr id="5" name="Retângulo 4"/>
          <p:cNvSpPr/>
          <p:nvPr/>
        </p:nvSpPr>
        <p:spPr>
          <a:xfrm>
            <a:off x="0" y="0"/>
            <a:ext cx="9144000" cy="369332"/>
          </a:xfrm>
          <a:prstGeom prst="rect">
            <a:avLst/>
          </a:prstGeom>
          <a:gradFill>
            <a:gsLst>
              <a:gs pos="0">
                <a:schemeClr val="accent1">
                  <a:shade val="30000"/>
                  <a:satMod val="115000"/>
                  <a:alpha val="0"/>
                </a:schemeClr>
              </a:gs>
              <a:gs pos="50000">
                <a:schemeClr val="accent1">
                  <a:shade val="67500"/>
                  <a:satMod val="115000"/>
                </a:schemeClr>
              </a:gs>
              <a:gs pos="100000">
                <a:schemeClr val="accent1">
                  <a:shade val="100000"/>
                  <a:satMod val="115000"/>
                </a:schemeClr>
              </a:gs>
            </a:gsLst>
            <a:lin ang="5400000" scaled="0"/>
          </a:gradFill>
        </p:spPr>
        <p:txBody>
          <a:bodyPr wrap="square">
            <a:spAutoFit/>
          </a:bodyPr>
          <a:lstStyle/>
          <a:p>
            <a:pPr algn="ctr" eaLnBrk="1" hangingPunct="1"/>
            <a:r>
              <a:rPr lang="pt-BR" u="none" dirty="0" smtClean="0">
                <a:latin typeface="Adobe Hebrew"/>
                <a:ea typeface="Adobe Hebrew"/>
                <a:cs typeface="Adobe Hebrew"/>
              </a:rPr>
              <a:t>Índice</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2051"/>
                                        </p:tgtEl>
                                        <p:attrNameLst>
                                          <p:attrName>style.visibility</p:attrName>
                                        </p:attrNameLst>
                                      </p:cBhvr>
                                      <p:to>
                                        <p:strVal val="visible"/>
                                      </p:to>
                                    </p:set>
                                    <p:anim calcmode="lin" valueType="num">
                                      <p:cBhvr>
                                        <p:cTn id="7" dur="1000" fill="hold"/>
                                        <p:tgtEl>
                                          <p:spTgt spid="2051"/>
                                        </p:tgtEl>
                                        <p:attrNameLst>
                                          <p:attrName>ppt_w</p:attrName>
                                        </p:attrNameLst>
                                      </p:cBhvr>
                                      <p:tavLst>
                                        <p:tav tm="0">
                                          <p:val>
                                            <p:strVal val="#ppt_w*0.70"/>
                                          </p:val>
                                        </p:tav>
                                        <p:tav tm="100000">
                                          <p:val>
                                            <p:strVal val="#ppt_w"/>
                                          </p:val>
                                        </p:tav>
                                      </p:tavLst>
                                    </p:anim>
                                    <p:anim calcmode="lin" valueType="num">
                                      <p:cBhvr>
                                        <p:cTn id="8" dur="1000" fill="hold"/>
                                        <p:tgtEl>
                                          <p:spTgt spid="2051"/>
                                        </p:tgtEl>
                                        <p:attrNameLst>
                                          <p:attrName>ppt_h</p:attrName>
                                        </p:attrNameLst>
                                      </p:cBhvr>
                                      <p:tavLst>
                                        <p:tav tm="0">
                                          <p:val>
                                            <p:strVal val="#ppt_h"/>
                                          </p:val>
                                        </p:tav>
                                        <p:tav tm="100000">
                                          <p:val>
                                            <p:strVal val="#ppt_h"/>
                                          </p:val>
                                        </p:tav>
                                      </p:tavLst>
                                    </p:anim>
                                    <p:animEffect transition="in" filter="fade">
                                      <p:cBhvr>
                                        <p:cTn id="9" dur="1000"/>
                                        <p:tgtEl>
                                          <p:spTgt spid="20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Rodapé 1"/>
          <p:cNvSpPr>
            <a:spLocks noGrp="1"/>
          </p:cNvSpPr>
          <p:nvPr>
            <p:ph type="ftr" sz="quarter" idx="11"/>
          </p:nvPr>
        </p:nvSpPr>
        <p:spPr/>
        <p:txBody>
          <a:bodyPr/>
          <a:lstStyle/>
          <a:p>
            <a:pPr>
              <a:defRPr/>
            </a:pPr>
            <a:endParaRPr lang="en-US"/>
          </a:p>
        </p:txBody>
      </p:sp>
      <p:sp>
        <p:nvSpPr>
          <p:cNvPr id="3" name="Espaço Reservado para Número de Slide 2"/>
          <p:cNvSpPr>
            <a:spLocks noGrp="1"/>
          </p:cNvSpPr>
          <p:nvPr>
            <p:ph type="sldNum" sz="quarter" idx="12"/>
          </p:nvPr>
        </p:nvSpPr>
        <p:spPr/>
        <p:txBody>
          <a:bodyPr/>
          <a:lstStyle/>
          <a:p>
            <a:pPr>
              <a:defRPr/>
            </a:pPr>
            <a:fld id="{F47A759E-15C5-42F5-9712-AD703035E4D5}" type="slidenum">
              <a:rPr lang="pt-BR" smtClean="0"/>
              <a:pPr>
                <a:defRPr/>
              </a:pPr>
              <a:t>3</a:t>
            </a:fld>
            <a:endParaRPr lang="pt-BR"/>
          </a:p>
        </p:txBody>
      </p:sp>
      <p:sp>
        <p:nvSpPr>
          <p:cNvPr id="4" name="CaixaDeTexto 3"/>
          <p:cNvSpPr txBox="1"/>
          <p:nvPr/>
        </p:nvSpPr>
        <p:spPr>
          <a:xfrm>
            <a:off x="2481844" y="1988840"/>
            <a:ext cx="4180312" cy="2616101"/>
          </a:xfrm>
          <a:prstGeom prst="rect">
            <a:avLst/>
          </a:prstGeom>
          <a:noFill/>
        </p:spPr>
        <p:txBody>
          <a:bodyPr wrap="none" rtlCol="0">
            <a:spAutoFit/>
          </a:bodyPr>
          <a:lstStyle/>
          <a:p>
            <a:pPr algn="ctr"/>
            <a:r>
              <a:rPr lang="pt-BR" sz="2000" b="1" u="none" dirty="0" smtClean="0"/>
              <a:t>Um Negócio chamado Saúde</a:t>
            </a:r>
          </a:p>
          <a:p>
            <a:pPr algn="ctr"/>
            <a:endParaRPr lang="pt-BR" u="none" dirty="0" smtClean="0"/>
          </a:p>
          <a:p>
            <a:pPr algn="ctr"/>
            <a:r>
              <a:rPr lang="pt-BR" u="none" dirty="0" smtClean="0"/>
              <a:t>Sistema Único de Saúde (SUS)</a:t>
            </a:r>
          </a:p>
          <a:p>
            <a:pPr algn="ctr"/>
            <a:endParaRPr lang="pt-BR" u="none" dirty="0" smtClean="0"/>
          </a:p>
          <a:p>
            <a:pPr algn="ctr"/>
            <a:r>
              <a:rPr lang="pt-BR" u="none" dirty="0" smtClean="0"/>
              <a:t>Nomenclatura Hospitalar</a:t>
            </a:r>
          </a:p>
          <a:p>
            <a:pPr algn="ctr"/>
            <a:endParaRPr lang="pt-BR" u="none" dirty="0" smtClean="0"/>
          </a:p>
          <a:p>
            <a:pPr algn="ctr"/>
            <a:r>
              <a:rPr lang="pt-BR" u="none" dirty="0" smtClean="0"/>
              <a:t>Núcleo de Informação Hospitalar (NIH)</a:t>
            </a:r>
          </a:p>
          <a:p>
            <a:endParaRPr lang="pt-BR" u="none" dirty="0" smtClean="0"/>
          </a:p>
          <a:p>
            <a:endParaRPr lang="pt-BR" u="none" dirty="0"/>
          </a:p>
        </p:txBody>
      </p:sp>
      <p:sp>
        <p:nvSpPr>
          <p:cNvPr id="5" name="Retângulo 4"/>
          <p:cNvSpPr/>
          <p:nvPr/>
        </p:nvSpPr>
        <p:spPr>
          <a:xfrm>
            <a:off x="0" y="0"/>
            <a:ext cx="9144000" cy="369332"/>
          </a:xfrm>
          <a:prstGeom prst="rect">
            <a:avLst/>
          </a:prstGeom>
          <a:gradFill>
            <a:gsLst>
              <a:gs pos="0">
                <a:schemeClr val="accent1">
                  <a:shade val="30000"/>
                  <a:satMod val="115000"/>
                  <a:alpha val="0"/>
                </a:schemeClr>
              </a:gs>
              <a:gs pos="50000">
                <a:schemeClr val="accent1">
                  <a:shade val="67500"/>
                  <a:satMod val="115000"/>
                </a:schemeClr>
              </a:gs>
              <a:gs pos="100000">
                <a:schemeClr val="accent1">
                  <a:shade val="100000"/>
                  <a:satMod val="115000"/>
                </a:schemeClr>
              </a:gs>
            </a:gsLst>
            <a:lin ang="5400000" scaled="0"/>
          </a:gradFill>
        </p:spPr>
        <p:txBody>
          <a:bodyPr wrap="square">
            <a:spAutoFit/>
          </a:bodyPr>
          <a:lstStyle/>
          <a:p>
            <a:pPr algn="ctr" eaLnBrk="1" hangingPunct="1"/>
            <a:r>
              <a:rPr lang="pt-BR" u="none" dirty="0" smtClean="0">
                <a:latin typeface="Adobe Hebrew"/>
                <a:ea typeface="Adobe Hebrew"/>
                <a:cs typeface="Adobe Hebrew"/>
              </a:rPr>
              <a:t>Conceitos</a:t>
            </a:r>
          </a:p>
        </p:txBody>
      </p:sp>
      <p:pic>
        <p:nvPicPr>
          <p:cNvPr id="11266" name="Picture 2"/>
          <p:cNvPicPr>
            <a:picLocks noChangeAspect="1" noChangeArrowheads="1"/>
          </p:cNvPicPr>
          <p:nvPr/>
        </p:nvPicPr>
        <p:blipFill>
          <a:blip r:embed="rId3" cstate="print"/>
          <a:srcRect/>
          <a:stretch>
            <a:fillRect/>
          </a:stretch>
        </p:blipFill>
        <p:spPr bwMode="auto">
          <a:xfrm>
            <a:off x="1" y="332656"/>
            <a:ext cx="9144000" cy="6525344"/>
          </a:xfrm>
          <a:prstGeom prst="rect">
            <a:avLst/>
          </a:prstGeom>
          <a:noFill/>
          <a:ln w="9525">
            <a:noFill/>
            <a:miter lim="800000"/>
            <a:headEnd/>
            <a:tailEnd/>
          </a:ln>
        </p:spPr>
      </p:pic>
    </p:spTree>
  </p:cSld>
  <p:clrMapOvr>
    <a:masterClrMapping/>
  </p:clrMapOvr>
  <p:transition>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0.70"/>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11266"/>
                                        </p:tgtEl>
                                        <p:attrNameLst>
                                          <p:attrName>style.visibility</p:attrName>
                                        </p:attrNameLst>
                                      </p:cBhvr>
                                      <p:to>
                                        <p:strVal val="visible"/>
                                      </p:to>
                                    </p:set>
                                    <p:anim calcmode="lin" valueType="num">
                                      <p:cBhvr>
                                        <p:cTn id="14" dur="1000" fill="hold"/>
                                        <p:tgtEl>
                                          <p:spTgt spid="11266"/>
                                        </p:tgtEl>
                                        <p:attrNameLst>
                                          <p:attrName>ppt_w</p:attrName>
                                        </p:attrNameLst>
                                      </p:cBhvr>
                                      <p:tavLst>
                                        <p:tav tm="0">
                                          <p:val>
                                            <p:strVal val="#ppt_w*0.70"/>
                                          </p:val>
                                        </p:tav>
                                        <p:tav tm="100000">
                                          <p:val>
                                            <p:strVal val="#ppt_w"/>
                                          </p:val>
                                        </p:tav>
                                      </p:tavLst>
                                    </p:anim>
                                    <p:anim calcmode="lin" valueType="num">
                                      <p:cBhvr>
                                        <p:cTn id="15" dur="1000" fill="hold"/>
                                        <p:tgtEl>
                                          <p:spTgt spid="11266"/>
                                        </p:tgtEl>
                                        <p:attrNameLst>
                                          <p:attrName>ppt_h</p:attrName>
                                        </p:attrNameLst>
                                      </p:cBhvr>
                                      <p:tavLst>
                                        <p:tav tm="0">
                                          <p:val>
                                            <p:strVal val="#ppt_h"/>
                                          </p:val>
                                        </p:tav>
                                        <p:tav tm="100000">
                                          <p:val>
                                            <p:strVal val="#ppt_h"/>
                                          </p:val>
                                        </p:tav>
                                      </p:tavLst>
                                    </p:anim>
                                    <p:animEffect transition="in" filter="fade">
                                      <p:cBhvr>
                                        <p:cTn id="16" dur="1000"/>
                                        <p:tgtEl>
                                          <p:spTgt spid="112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Rodapé 1"/>
          <p:cNvSpPr>
            <a:spLocks noGrp="1"/>
          </p:cNvSpPr>
          <p:nvPr>
            <p:ph type="ftr" sz="quarter" idx="11"/>
          </p:nvPr>
        </p:nvSpPr>
        <p:spPr/>
        <p:txBody>
          <a:bodyPr/>
          <a:lstStyle/>
          <a:p>
            <a:pPr>
              <a:defRPr/>
            </a:pPr>
            <a:endParaRPr lang="en-US"/>
          </a:p>
        </p:txBody>
      </p:sp>
      <p:sp>
        <p:nvSpPr>
          <p:cNvPr id="3" name="Espaço Reservado para Número de Slide 2"/>
          <p:cNvSpPr>
            <a:spLocks noGrp="1"/>
          </p:cNvSpPr>
          <p:nvPr>
            <p:ph type="sldNum" sz="quarter" idx="12"/>
          </p:nvPr>
        </p:nvSpPr>
        <p:spPr/>
        <p:txBody>
          <a:bodyPr/>
          <a:lstStyle/>
          <a:p>
            <a:pPr>
              <a:defRPr/>
            </a:pPr>
            <a:fld id="{F47A759E-15C5-42F5-9712-AD703035E4D5}" type="slidenum">
              <a:rPr lang="pt-BR" smtClean="0"/>
              <a:pPr>
                <a:defRPr/>
              </a:pPr>
              <a:t>4</a:t>
            </a:fld>
            <a:endParaRPr lang="pt-BR"/>
          </a:p>
        </p:txBody>
      </p:sp>
      <p:pic>
        <p:nvPicPr>
          <p:cNvPr id="4" name="Picture 3"/>
          <p:cNvPicPr>
            <a:picLocks noChangeAspect="1" noChangeArrowheads="1"/>
          </p:cNvPicPr>
          <p:nvPr/>
        </p:nvPicPr>
        <p:blipFill>
          <a:blip r:embed="rId3" cstate="print"/>
          <a:srcRect/>
          <a:stretch>
            <a:fillRect/>
          </a:stretch>
        </p:blipFill>
        <p:spPr bwMode="auto">
          <a:xfrm>
            <a:off x="-24339" y="0"/>
            <a:ext cx="9168339" cy="6858000"/>
          </a:xfrm>
          <a:prstGeom prst="rect">
            <a:avLst/>
          </a:prstGeom>
          <a:noFill/>
          <a:ln w="9525">
            <a:noFill/>
            <a:miter lim="800000"/>
            <a:headEnd/>
            <a:tailEnd/>
          </a:ln>
        </p:spPr>
      </p:pic>
    </p:spTree>
  </p:cSld>
  <p:clrMapOvr>
    <a:masterClrMapping/>
  </p:clrMapOvr>
  <p:transition>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0.70"/>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Rodapé 1"/>
          <p:cNvSpPr>
            <a:spLocks noGrp="1"/>
          </p:cNvSpPr>
          <p:nvPr>
            <p:ph type="ftr" sz="quarter" idx="11"/>
          </p:nvPr>
        </p:nvSpPr>
        <p:spPr/>
        <p:txBody>
          <a:bodyPr/>
          <a:lstStyle/>
          <a:p>
            <a:pPr>
              <a:defRPr/>
            </a:pPr>
            <a:endParaRPr lang="en-US"/>
          </a:p>
        </p:txBody>
      </p:sp>
      <p:sp>
        <p:nvSpPr>
          <p:cNvPr id="3" name="Espaço Reservado para Número de Slide 2"/>
          <p:cNvSpPr>
            <a:spLocks noGrp="1"/>
          </p:cNvSpPr>
          <p:nvPr>
            <p:ph type="sldNum" sz="quarter" idx="12"/>
          </p:nvPr>
        </p:nvSpPr>
        <p:spPr/>
        <p:txBody>
          <a:bodyPr/>
          <a:lstStyle/>
          <a:p>
            <a:pPr>
              <a:defRPr/>
            </a:pPr>
            <a:fld id="{F47A759E-15C5-42F5-9712-AD703035E4D5}" type="slidenum">
              <a:rPr lang="pt-BR" smtClean="0"/>
              <a:pPr>
                <a:defRPr/>
              </a:pPr>
              <a:t>5</a:t>
            </a:fld>
            <a:endParaRPr lang="pt-BR"/>
          </a:p>
        </p:txBody>
      </p:sp>
      <p:sp>
        <p:nvSpPr>
          <p:cNvPr id="5" name="Retângulo 4"/>
          <p:cNvSpPr/>
          <p:nvPr/>
        </p:nvSpPr>
        <p:spPr>
          <a:xfrm>
            <a:off x="0" y="0"/>
            <a:ext cx="9144000" cy="369332"/>
          </a:xfrm>
          <a:prstGeom prst="rect">
            <a:avLst/>
          </a:prstGeom>
          <a:gradFill>
            <a:gsLst>
              <a:gs pos="0">
                <a:schemeClr val="accent1">
                  <a:shade val="30000"/>
                  <a:satMod val="115000"/>
                  <a:alpha val="0"/>
                </a:schemeClr>
              </a:gs>
              <a:gs pos="50000">
                <a:schemeClr val="accent1">
                  <a:shade val="67500"/>
                  <a:satMod val="115000"/>
                </a:schemeClr>
              </a:gs>
              <a:gs pos="100000">
                <a:schemeClr val="accent1">
                  <a:shade val="100000"/>
                  <a:satMod val="115000"/>
                </a:schemeClr>
              </a:gs>
            </a:gsLst>
            <a:lin ang="5400000" scaled="0"/>
          </a:gradFill>
        </p:spPr>
        <p:txBody>
          <a:bodyPr wrap="square">
            <a:spAutoFit/>
          </a:bodyPr>
          <a:lstStyle/>
          <a:p>
            <a:pPr algn="ctr" eaLnBrk="1" hangingPunct="1"/>
            <a:r>
              <a:rPr lang="pt-BR" u="none" dirty="0" smtClean="0">
                <a:latin typeface="Adobe Hebrew"/>
                <a:ea typeface="Adobe Hebrew"/>
                <a:cs typeface="Adobe Hebrew"/>
              </a:rPr>
              <a:t>Conceitos</a:t>
            </a:r>
          </a:p>
        </p:txBody>
      </p:sp>
      <p:pic>
        <p:nvPicPr>
          <p:cNvPr id="11266" name="Picture 2"/>
          <p:cNvPicPr>
            <a:picLocks noChangeAspect="1" noChangeArrowheads="1"/>
          </p:cNvPicPr>
          <p:nvPr/>
        </p:nvPicPr>
        <p:blipFill>
          <a:blip r:embed="rId3" cstate="print"/>
          <a:srcRect/>
          <a:stretch>
            <a:fillRect/>
          </a:stretch>
        </p:blipFill>
        <p:spPr bwMode="auto">
          <a:xfrm>
            <a:off x="0" y="332656"/>
            <a:ext cx="9144000" cy="6525344"/>
          </a:xfrm>
          <a:prstGeom prst="rect">
            <a:avLst/>
          </a:prstGeom>
          <a:noFill/>
          <a:ln w="9525">
            <a:noFill/>
            <a:miter lim="800000"/>
            <a:headEnd/>
            <a:tailEnd/>
          </a:ln>
        </p:spPr>
      </p:pic>
      <p:sp>
        <p:nvSpPr>
          <p:cNvPr id="9" name="CaixaDeTexto 8"/>
          <p:cNvSpPr txBox="1"/>
          <p:nvPr/>
        </p:nvSpPr>
        <p:spPr>
          <a:xfrm>
            <a:off x="7452320" y="3429000"/>
            <a:ext cx="1005403" cy="1754326"/>
          </a:xfrm>
          <a:prstGeom prst="rect">
            <a:avLst/>
          </a:prstGeom>
          <a:noFill/>
        </p:spPr>
        <p:txBody>
          <a:bodyPr wrap="none" rtlCol="0">
            <a:spAutoFit/>
          </a:bodyPr>
          <a:lstStyle/>
          <a:p>
            <a:r>
              <a:rPr lang="pt-BR" dirty="0" smtClean="0">
                <a:hlinkClick r:id="rId4" action="ppaction://hlinkfile"/>
              </a:rPr>
              <a:t>SUS</a:t>
            </a:r>
            <a:endParaRPr lang="pt-BR" dirty="0" smtClean="0"/>
          </a:p>
          <a:p>
            <a:endParaRPr lang="pt-BR" dirty="0" smtClean="0"/>
          </a:p>
          <a:p>
            <a:r>
              <a:rPr lang="pt-BR" dirty="0" smtClean="0">
                <a:hlinkClick r:id="rId5" action="ppaction://hlinkfile"/>
              </a:rPr>
              <a:t>CENSO</a:t>
            </a:r>
            <a:endParaRPr lang="pt-BR" dirty="0" smtClean="0"/>
          </a:p>
          <a:p>
            <a:endParaRPr lang="pt-BR" dirty="0" smtClean="0"/>
          </a:p>
          <a:p>
            <a:r>
              <a:rPr lang="pt-BR" dirty="0" smtClean="0">
                <a:hlinkClick r:id="rId6" action="ppaction://hlinkfile"/>
              </a:rPr>
              <a:t>NIH</a:t>
            </a:r>
            <a:endParaRPr lang="pt-BR" dirty="0" smtClean="0"/>
          </a:p>
          <a:p>
            <a:endParaRPr lang="pt-BR" dirty="0"/>
          </a:p>
        </p:txBody>
      </p:sp>
    </p:spTree>
  </p:cSld>
  <p:clrMapOvr>
    <a:masterClrMapping/>
  </p:clrMapOvr>
  <p:transition>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strVal val="#ppt_w*0.70"/>
                                          </p:val>
                                        </p:tav>
                                        <p:tav tm="100000">
                                          <p:val>
                                            <p:strVal val="#ppt_w"/>
                                          </p:val>
                                        </p:tav>
                                      </p:tavLst>
                                    </p:anim>
                                    <p:anim calcmode="lin" valueType="num">
                                      <p:cBhvr>
                                        <p:cTn id="8" dur="1000" fill="hold"/>
                                        <p:tgtEl>
                                          <p:spTgt spid="9"/>
                                        </p:tgtEl>
                                        <p:attrNameLst>
                                          <p:attrName>ppt_h</p:attrName>
                                        </p:attrNameLst>
                                      </p:cBhvr>
                                      <p:tavLst>
                                        <p:tav tm="0">
                                          <p:val>
                                            <p:strVal val="#ppt_h"/>
                                          </p:val>
                                        </p:tav>
                                        <p:tav tm="100000">
                                          <p:val>
                                            <p:strVal val="#ppt_h"/>
                                          </p:val>
                                        </p:tav>
                                      </p:tavLst>
                                    </p:anim>
                                    <p:animEffect transition="in" filter="fade">
                                      <p:cBhvr>
                                        <p:cTn id="9"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Rodapé 1"/>
          <p:cNvSpPr>
            <a:spLocks noGrp="1"/>
          </p:cNvSpPr>
          <p:nvPr>
            <p:ph type="ftr" sz="quarter" idx="11"/>
          </p:nvPr>
        </p:nvSpPr>
        <p:spPr/>
        <p:txBody>
          <a:bodyPr/>
          <a:lstStyle/>
          <a:p>
            <a:pPr>
              <a:defRPr/>
            </a:pPr>
            <a:endParaRPr lang="en-US"/>
          </a:p>
        </p:txBody>
      </p:sp>
      <p:sp>
        <p:nvSpPr>
          <p:cNvPr id="3" name="Espaço Reservado para Número de Slide 2"/>
          <p:cNvSpPr>
            <a:spLocks noGrp="1"/>
          </p:cNvSpPr>
          <p:nvPr>
            <p:ph type="sldNum" sz="quarter" idx="12"/>
          </p:nvPr>
        </p:nvSpPr>
        <p:spPr/>
        <p:txBody>
          <a:bodyPr/>
          <a:lstStyle/>
          <a:p>
            <a:pPr>
              <a:defRPr/>
            </a:pPr>
            <a:fld id="{F47A759E-15C5-42F5-9712-AD703035E4D5}" type="slidenum">
              <a:rPr lang="pt-BR" smtClean="0"/>
              <a:pPr>
                <a:defRPr/>
              </a:pPr>
              <a:t>6</a:t>
            </a:fld>
            <a:endParaRPr lang="pt-BR"/>
          </a:p>
        </p:txBody>
      </p:sp>
      <p:sp>
        <p:nvSpPr>
          <p:cNvPr id="4" name="Retângulo 3"/>
          <p:cNvSpPr/>
          <p:nvPr/>
        </p:nvSpPr>
        <p:spPr>
          <a:xfrm>
            <a:off x="0" y="0"/>
            <a:ext cx="9144000" cy="369332"/>
          </a:xfrm>
          <a:prstGeom prst="rect">
            <a:avLst/>
          </a:prstGeom>
          <a:gradFill>
            <a:gsLst>
              <a:gs pos="0">
                <a:schemeClr val="accent1">
                  <a:shade val="30000"/>
                  <a:satMod val="115000"/>
                  <a:alpha val="0"/>
                </a:schemeClr>
              </a:gs>
              <a:gs pos="50000">
                <a:schemeClr val="accent1">
                  <a:shade val="67500"/>
                  <a:satMod val="115000"/>
                </a:schemeClr>
              </a:gs>
              <a:gs pos="100000">
                <a:schemeClr val="accent1">
                  <a:shade val="100000"/>
                  <a:satMod val="115000"/>
                </a:schemeClr>
              </a:gs>
            </a:gsLst>
            <a:lin ang="5400000" scaled="0"/>
          </a:gradFill>
        </p:spPr>
        <p:txBody>
          <a:bodyPr wrap="square">
            <a:spAutoFit/>
          </a:bodyPr>
          <a:lstStyle/>
          <a:p>
            <a:pPr algn="ctr" eaLnBrk="1" hangingPunct="1"/>
            <a:r>
              <a:rPr lang="pt-BR" u="none" dirty="0" smtClean="0">
                <a:latin typeface="Adobe Hebrew"/>
                <a:ea typeface="Adobe Hebrew"/>
                <a:cs typeface="Adobe Hebrew"/>
              </a:rPr>
              <a:t>Indicadores no S4SP</a:t>
            </a:r>
          </a:p>
        </p:txBody>
      </p:sp>
      <p:pic>
        <p:nvPicPr>
          <p:cNvPr id="2050" name="Picture 2"/>
          <p:cNvPicPr>
            <a:picLocks noChangeAspect="1" noChangeArrowheads="1"/>
          </p:cNvPicPr>
          <p:nvPr/>
        </p:nvPicPr>
        <p:blipFill>
          <a:blip r:embed="rId3" cstate="print"/>
          <a:srcRect/>
          <a:stretch>
            <a:fillRect/>
          </a:stretch>
        </p:blipFill>
        <p:spPr bwMode="auto">
          <a:xfrm>
            <a:off x="442913" y="547688"/>
            <a:ext cx="8258175" cy="5762625"/>
          </a:xfrm>
          <a:prstGeom prst="rect">
            <a:avLst/>
          </a:prstGeom>
          <a:noFill/>
          <a:ln w="9525">
            <a:noFill/>
            <a:miter lim="800000"/>
            <a:headEnd/>
            <a:tailEnd/>
          </a:ln>
        </p:spPr>
      </p:pic>
      <p:sp>
        <p:nvSpPr>
          <p:cNvPr id="6" name="Retângulo 5"/>
          <p:cNvSpPr/>
          <p:nvPr/>
        </p:nvSpPr>
        <p:spPr>
          <a:xfrm>
            <a:off x="1547664" y="4221088"/>
            <a:ext cx="1368152" cy="21602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pt-BR" b="1" u="none" dirty="0" smtClean="0">
              <a:solidFill>
                <a:schemeClr val="tx1"/>
              </a:solidFill>
            </a:endParaRPr>
          </a:p>
        </p:txBody>
      </p:sp>
    </p:spTree>
  </p:cSld>
  <p:clrMapOvr>
    <a:masterClrMapping/>
  </p:clrMapOvr>
  <p:transition>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p:cTn id="7" dur="1000" fill="hold"/>
                                        <p:tgtEl>
                                          <p:spTgt spid="2050"/>
                                        </p:tgtEl>
                                        <p:attrNameLst>
                                          <p:attrName>ppt_w</p:attrName>
                                        </p:attrNameLst>
                                      </p:cBhvr>
                                      <p:tavLst>
                                        <p:tav tm="0">
                                          <p:val>
                                            <p:strVal val="#ppt_w*0.70"/>
                                          </p:val>
                                        </p:tav>
                                        <p:tav tm="100000">
                                          <p:val>
                                            <p:strVal val="#ppt_w"/>
                                          </p:val>
                                        </p:tav>
                                      </p:tavLst>
                                    </p:anim>
                                    <p:anim calcmode="lin" valueType="num">
                                      <p:cBhvr>
                                        <p:cTn id="8" dur="1000" fill="hold"/>
                                        <p:tgtEl>
                                          <p:spTgt spid="2050"/>
                                        </p:tgtEl>
                                        <p:attrNameLst>
                                          <p:attrName>ppt_h</p:attrName>
                                        </p:attrNameLst>
                                      </p:cBhvr>
                                      <p:tavLst>
                                        <p:tav tm="0">
                                          <p:val>
                                            <p:strVal val="#ppt_h"/>
                                          </p:val>
                                        </p:tav>
                                        <p:tav tm="100000">
                                          <p:val>
                                            <p:strVal val="#ppt_h"/>
                                          </p:val>
                                        </p:tav>
                                      </p:tavLst>
                                    </p:anim>
                                    <p:animEffect transition="in" filter="fade">
                                      <p:cBhvr>
                                        <p:cTn id="9" dur="1000"/>
                                        <p:tgtEl>
                                          <p:spTgt spid="2050"/>
                                        </p:tgtEl>
                                      </p:cBhvr>
                                    </p:animEffect>
                                  </p:childTnLst>
                                </p:cTn>
                              </p:par>
                            </p:childTnLst>
                          </p:cTn>
                        </p:par>
                        <p:par>
                          <p:cTn id="10" fill="hold">
                            <p:stCondLst>
                              <p:cond delay="1000"/>
                            </p:stCondLst>
                            <p:childTnLst>
                              <p:par>
                                <p:cTn id="11" presetID="55" presetClass="entr" presetSubtype="0"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1000" fill="hold"/>
                                        <p:tgtEl>
                                          <p:spTgt spid="6"/>
                                        </p:tgtEl>
                                        <p:attrNameLst>
                                          <p:attrName>ppt_w</p:attrName>
                                        </p:attrNameLst>
                                      </p:cBhvr>
                                      <p:tavLst>
                                        <p:tav tm="0">
                                          <p:val>
                                            <p:strVal val="#ppt_w*0.70"/>
                                          </p:val>
                                        </p:tav>
                                        <p:tav tm="100000">
                                          <p:val>
                                            <p:strVal val="#ppt_w"/>
                                          </p:val>
                                        </p:tav>
                                      </p:tavLst>
                                    </p:anim>
                                    <p:anim calcmode="lin" valueType="num">
                                      <p:cBhvr>
                                        <p:cTn id="14" dur="1000" fill="hold"/>
                                        <p:tgtEl>
                                          <p:spTgt spid="6"/>
                                        </p:tgtEl>
                                        <p:attrNameLst>
                                          <p:attrName>ppt_h</p:attrName>
                                        </p:attrNameLst>
                                      </p:cBhvr>
                                      <p:tavLst>
                                        <p:tav tm="0">
                                          <p:val>
                                            <p:strVal val="#ppt_h"/>
                                          </p:val>
                                        </p:tav>
                                        <p:tav tm="100000">
                                          <p:val>
                                            <p:strVal val="#ppt_h"/>
                                          </p:val>
                                        </p:tav>
                                      </p:tavLst>
                                    </p:anim>
                                    <p:animEffect transition="in" filter="fade">
                                      <p:cBhvr>
                                        <p:cTn id="15"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81" name="Picture 9"/>
          <p:cNvPicPr>
            <a:picLocks noChangeAspect="1" noChangeArrowheads="1"/>
          </p:cNvPicPr>
          <p:nvPr/>
        </p:nvPicPr>
        <p:blipFill>
          <a:blip r:embed="rId3" cstate="print"/>
          <a:srcRect/>
          <a:stretch>
            <a:fillRect/>
          </a:stretch>
        </p:blipFill>
        <p:spPr bwMode="auto">
          <a:xfrm>
            <a:off x="457200" y="576263"/>
            <a:ext cx="8229600" cy="5705475"/>
          </a:xfrm>
          <a:prstGeom prst="rect">
            <a:avLst/>
          </a:prstGeom>
          <a:noFill/>
          <a:ln w="9525">
            <a:noFill/>
            <a:miter lim="800000"/>
            <a:headEnd/>
            <a:tailEnd/>
          </a:ln>
        </p:spPr>
      </p:pic>
      <p:sp>
        <p:nvSpPr>
          <p:cNvPr id="2" name="Espaço Reservado para Rodapé 1"/>
          <p:cNvSpPr>
            <a:spLocks noGrp="1"/>
          </p:cNvSpPr>
          <p:nvPr>
            <p:ph type="ftr" sz="quarter" idx="11"/>
          </p:nvPr>
        </p:nvSpPr>
        <p:spPr/>
        <p:txBody>
          <a:bodyPr/>
          <a:lstStyle/>
          <a:p>
            <a:pPr>
              <a:defRPr/>
            </a:pPr>
            <a:endParaRPr lang="en-US"/>
          </a:p>
        </p:txBody>
      </p:sp>
      <p:sp>
        <p:nvSpPr>
          <p:cNvPr id="3" name="Espaço Reservado para Número de Slide 2"/>
          <p:cNvSpPr>
            <a:spLocks noGrp="1"/>
          </p:cNvSpPr>
          <p:nvPr>
            <p:ph type="sldNum" sz="quarter" idx="12"/>
          </p:nvPr>
        </p:nvSpPr>
        <p:spPr/>
        <p:txBody>
          <a:bodyPr/>
          <a:lstStyle/>
          <a:p>
            <a:pPr>
              <a:defRPr/>
            </a:pPr>
            <a:fld id="{F47A759E-15C5-42F5-9712-AD703035E4D5}" type="slidenum">
              <a:rPr lang="pt-BR" smtClean="0"/>
              <a:pPr>
                <a:defRPr/>
              </a:pPr>
              <a:t>7</a:t>
            </a:fld>
            <a:endParaRPr lang="pt-BR"/>
          </a:p>
        </p:txBody>
      </p:sp>
      <p:sp>
        <p:nvSpPr>
          <p:cNvPr id="4" name="Retângulo 3"/>
          <p:cNvSpPr/>
          <p:nvPr/>
        </p:nvSpPr>
        <p:spPr>
          <a:xfrm>
            <a:off x="0" y="0"/>
            <a:ext cx="9144000" cy="369332"/>
          </a:xfrm>
          <a:prstGeom prst="rect">
            <a:avLst/>
          </a:prstGeom>
          <a:gradFill>
            <a:gsLst>
              <a:gs pos="0">
                <a:schemeClr val="accent1">
                  <a:shade val="30000"/>
                  <a:satMod val="115000"/>
                  <a:alpha val="0"/>
                </a:schemeClr>
              </a:gs>
              <a:gs pos="50000">
                <a:schemeClr val="accent1">
                  <a:shade val="67500"/>
                  <a:satMod val="115000"/>
                </a:schemeClr>
              </a:gs>
              <a:gs pos="100000">
                <a:schemeClr val="accent1">
                  <a:shade val="100000"/>
                  <a:satMod val="115000"/>
                </a:schemeClr>
              </a:gs>
            </a:gsLst>
            <a:lin ang="5400000" scaled="0"/>
          </a:gradFill>
        </p:spPr>
        <p:txBody>
          <a:bodyPr wrap="square">
            <a:spAutoFit/>
          </a:bodyPr>
          <a:lstStyle/>
          <a:p>
            <a:pPr algn="ctr" eaLnBrk="1" hangingPunct="1"/>
            <a:r>
              <a:rPr lang="pt-BR" u="none" dirty="0" smtClean="0">
                <a:latin typeface="Adobe Hebrew"/>
                <a:ea typeface="Adobe Hebrew"/>
                <a:cs typeface="Adobe Hebrew"/>
              </a:rPr>
              <a:t>Indicadores no S4SP</a:t>
            </a:r>
          </a:p>
        </p:txBody>
      </p:sp>
      <p:pic>
        <p:nvPicPr>
          <p:cNvPr id="3075" name="Picture 3"/>
          <p:cNvPicPr>
            <a:picLocks noChangeAspect="1" noChangeArrowheads="1"/>
          </p:cNvPicPr>
          <p:nvPr/>
        </p:nvPicPr>
        <p:blipFill>
          <a:blip r:embed="rId4" cstate="print"/>
          <a:srcRect/>
          <a:stretch>
            <a:fillRect/>
          </a:stretch>
        </p:blipFill>
        <p:spPr bwMode="auto">
          <a:xfrm>
            <a:off x="501411" y="4705592"/>
            <a:ext cx="8181975" cy="1581150"/>
          </a:xfrm>
          <a:prstGeom prst="rect">
            <a:avLst/>
          </a:prstGeom>
          <a:noFill/>
          <a:ln w="9525">
            <a:noFill/>
            <a:miter lim="800000"/>
            <a:headEnd/>
            <a:tailEnd/>
          </a:ln>
        </p:spPr>
      </p:pic>
      <p:pic>
        <p:nvPicPr>
          <p:cNvPr id="3076" name="Picture 4"/>
          <p:cNvPicPr>
            <a:picLocks noChangeAspect="1" noChangeArrowheads="1"/>
          </p:cNvPicPr>
          <p:nvPr/>
        </p:nvPicPr>
        <p:blipFill>
          <a:blip r:embed="rId5" cstate="print"/>
          <a:srcRect/>
          <a:stretch>
            <a:fillRect/>
          </a:stretch>
        </p:blipFill>
        <p:spPr bwMode="auto">
          <a:xfrm>
            <a:off x="505685" y="4725144"/>
            <a:ext cx="8172450" cy="1571625"/>
          </a:xfrm>
          <a:prstGeom prst="rect">
            <a:avLst/>
          </a:prstGeom>
          <a:noFill/>
          <a:ln w="9525">
            <a:noFill/>
            <a:miter lim="800000"/>
            <a:headEnd/>
            <a:tailEnd/>
          </a:ln>
        </p:spPr>
      </p:pic>
      <p:pic>
        <p:nvPicPr>
          <p:cNvPr id="3079" name="Picture 7"/>
          <p:cNvPicPr>
            <a:picLocks noChangeAspect="1" noChangeArrowheads="1"/>
          </p:cNvPicPr>
          <p:nvPr/>
        </p:nvPicPr>
        <p:blipFill>
          <a:blip r:embed="rId6" cstate="print"/>
          <a:srcRect/>
          <a:stretch>
            <a:fillRect/>
          </a:stretch>
        </p:blipFill>
        <p:spPr bwMode="auto">
          <a:xfrm>
            <a:off x="7273999" y="4386436"/>
            <a:ext cx="1114425" cy="257175"/>
          </a:xfrm>
          <a:prstGeom prst="rect">
            <a:avLst/>
          </a:prstGeom>
          <a:noFill/>
          <a:ln w="9525">
            <a:noFill/>
            <a:miter lim="800000"/>
            <a:headEnd/>
            <a:tailEnd/>
          </a:ln>
        </p:spPr>
      </p:pic>
    </p:spTree>
  </p:cSld>
  <p:clrMapOvr>
    <a:masterClrMapping/>
  </p:clrMapOvr>
  <p:transition>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075"/>
                                        </p:tgtEl>
                                        <p:attrNameLst>
                                          <p:attrName>style.visibility</p:attrName>
                                        </p:attrNameLst>
                                      </p:cBhvr>
                                      <p:to>
                                        <p:strVal val="visible"/>
                                      </p:to>
                                    </p:set>
                                    <p:animEffect transition="in" filter="box(in)">
                                      <p:cBhvr>
                                        <p:cTn id="7" dur="500"/>
                                        <p:tgtEl>
                                          <p:spTgt spid="3075"/>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3076"/>
                                        </p:tgtEl>
                                        <p:attrNameLst>
                                          <p:attrName>style.visibility</p:attrName>
                                        </p:attrNameLst>
                                      </p:cBhvr>
                                      <p:to>
                                        <p:strVal val="visible"/>
                                      </p:to>
                                    </p:set>
                                    <p:animEffect transition="in" filter="box(in)">
                                      <p:cBhvr>
                                        <p:cTn id="12" dur="500"/>
                                        <p:tgtEl>
                                          <p:spTgt spid="3076"/>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3079"/>
                                        </p:tgtEl>
                                        <p:attrNameLst>
                                          <p:attrName>style.visibility</p:attrName>
                                        </p:attrNameLst>
                                      </p:cBhvr>
                                      <p:to>
                                        <p:strVal val="visible"/>
                                      </p:to>
                                    </p:set>
                                    <p:animEffect transition="in" filter="box(in)">
                                      <p:cBhvr>
                                        <p:cTn id="17" dur="500"/>
                                        <p:tgtEl>
                                          <p:spTgt spid="30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Rodapé 1"/>
          <p:cNvSpPr>
            <a:spLocks noGrp="1"/>
          </p:cNvSpPr>
          <p:nvPr>
            <p:ph type="ftr" sz="quarter" idx="11"/>
          </p:nvPr>
        </p:nvSpPr>
        <p:spPr/>
        <p:txBody>
          <a:bodyPr/>
          <a:lstStyle/>
          <a:p>
            <a:pPr>
              <a:defRPr/>
            </a:pPr>
            <a:endParaRPr lang="en-US"/>
          </a:p>
        </p:txBody>
      </p:sp>
      <p:sp>
        <p:nvSpPr>
          <p:cNvPr id="3" name="Espaço Reservado para Número de Slide 2"/>
          <p:cNvSpPr>
            <a:spLocks noGrp="1"/>
          </p:cNvSpPr>
          <p:nvPr>
            <p:ph type="sldNum" sz="quarter" idx="12"/>
          </p:nvPr>
        </p:nvSpPr>
        <p:spPr/>
        <p:txBody>
          <a:bodyPr/>
          <a:lstStyle/>
          <a:p>
            <a:pPr>
              <a:defRPr/>
            </a:pPr>
            <a:fld id="{F47A759E-15C5-42F5-9712-AD703035E4D5}" type="slidenum">
              <a:rPr lang="pt-BR" smtClean="0"/>
              <a:pPr>
                <a:defRPr/>
              </a:pPr>
              <a:t>8</a:t>
            </a:fld>
            <a:endParaRPr lang="pt-BR"/>
          </a:p>
        </p:txBody>
      </p:sp>
      <p:sp>
        <p:nvSpPr>
          <p:cNvPr id="4" name="Retângulo 3"/>
          <p:cNvSpPr/>
          <p:nvPr/>
        </p:nvSpPr>
        <p:spPr>
          <a:xfrm>
            <a:off x="0" y="0"/>
            <a:ext cx="9144000" cy="369332"/>
          </a:xfrm>
          <a:prstGeom prst="rect">
            <a:avLst/>
          </a:prstGeom>
          <a:gradFill>
            <a:gsLst>
              <a:gs pos="0">
                <a:schemeClr val="accent1">
                  <a:shade val="30000"/>
                  <a:satMod val="115000"/>
                  <a:alpha val="0"/>
                </a:schemeClr>
              </a:gs>
              <a:gs pos="50000">
                <a:schemeClr val="accent1">
                  <a:shade val="67500"/>
                  <a:satMod val="115000"/>
                </a:schemeClr>
              </a:gs>
              <a:gs pos="100000">
                <a:schemeClr val="accent1">
                  <a:shade val="100000"/>
                  <a:satMod val="115000"/>
                </a:schemeClr>
              </a:gs>
            </a:gsLst>
            <a:lin ang="5400000" scaled="0"/>
          </a:gradFill>
        </p:spPr>
        <p:txBody>
          <a:bodyPr wrap="square">
            <a:spAutoFit/>
          </a:bodyPr>
          <a:lstStyle/>
          <a:p>
            <a:pPr algn="ctr" eaLnBrk="1" hangingPunct="1"/>
            <a:r>
              <a:rPr lang="pt-BR" u="none" dirty="0" smtClean="0">
                <a:latin typeface="Adobe Hebrew"/>
                <a:ea typeface="Adobe Hebrew"/>
                <a:cs typeface="Adobe Hebrew"/>
              </a:rPr>
              <a:t>Indicadores no S4SP</a:t>
            </a:r>
          </a:p>
        </p:txBody>
      </p:sp>
      <p:pic>
        <p:nvPicPr>
          <p:cNvPr id="2050" name="Picture 2"/>
          <p:cNvPicPr>
            <a:picLocks noChangeAspect="1" noChangeArrowheads="1"/>
          </p:cNvPicPr>
          <p:nvPr/>
        </p:nvPicPr>
        <p:blipFill>
          <a:blip r:embed="rId3" cstate="print"/>
          <a:srcRect/>
          <a:stretch>
            <a:fillRect/>
          </a:stretch>
        </p:blipFill>
        <p:spPr bwMode="auto">
          <a:xfrm>
            <a:off x="442913" y="547688"/>
            <a:ext cx="8258175" cy="5762625"/>
          </a:xfrm>
          <a:prstGeom prst="rect">
            <a:avLst/>
          </a:prstGeom>
          <a:noFill/>
          <a:ln w="9525">
            <a:noFill/>
            <a:miter lim="800000"/>
            <a:headEnd/>
            <a:tailEnd/>
          </a:ln>
        </p:spPr>
      </p:pic>
      <p:sp>
        <p:nvSpPr>
          <p:cNvPr id="6" name="Retângulo 5"/>
          <p:cNvSpPr/>
          <p:nvPr/>
        </p:nvSpPr>
        <p:spPr>
          <a:xfrm>
            <a:off x="1538139" y="4600178"/>
            <a:ext cx="1368152" cy="21602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pt-BR" b="1" u="none" dirty="0" smtClean="0">
              <a:solidFill>
                <a:schemeClr val="tx1"/>
              </a:solidFill>
            </a:endParaRPr>
          </a:p>
        </p:txBody>
      </p:sp>
    </p:spTree>
  </p:cSld>
  <p:clrMapOvr>
    <a:masterClrMapping/>
  </p:clrMapOvr>
  <p:transition>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p:cTn id="7" dur="1000" fill="hold"/>
                                        <p:tgtEl>
                                          <p:spTgt spid="2050"/>
                                        </p:tgtEl>
                                        <p:attrNameLst>
                                          <p:attrName>ppt_w</p:attrName>
                                        </p:attrNameLst>
                                      </p:cBhvr>
                                      <p:tavLst>
                                        <p:tav tm="0">
                                          <p:val>
                                            <p:strVal val="#ppt_w*0.70"/>
                                          </p:val>
                                        </p:tav>
                                        <p:tav tm="100000">
                                          <p:val>
                                            <p:strVal val="#ppt_w"/>
                                          </p:val>
                                        </p:tav>
                                      </p:tavLst>
                                    </p:anim>
                                    <p:anim calcmode="lin" valueType="num">
                                      <p:cBhvr>
                                        <p:cTn id="8" dur="1000" fill="hold"/>
                                        <p:tgtEl>
                                          <p:spTgt spid="2050"/>
                                        </p:tgtEl>
                                        <p:attrNameLst>
                                          <p:attrName>ppt_h</p:attrName>
                                        </p:attrNameLst>
                                      </p:cBhvr>
                                      <p:tavLst>
                                        <p:tav tm="0">
                                          <p:val>
                                            <p:strVal val="#ppt_h"/>
                                          </p:val>
                                        </p:tav>
                                        <p:tav tm="100000">
                                          <p:val>
                                            <p:strVal val="#ppt_h"/>
                                          </p:val>
                                        </p:tav>
                                      </p:tavLst>
                                    </p:anim>
                                    <p:animEffect transition="in" filter="fade">
                                      <p:cBhvr>
                                        <p:cTn id="9" dur="1000"/>
                                        <p:tgtEl>
                                          <p:spTgt spid="2050"/>
                                        </p:tgtEl>
                                      </p:cBhvr>
                                    </p:animEffect>
                                  </p:childTnLst>
                                </p:cTn>
                              </p:par>
                            </p:childTnLst>
                          </p:cTn>
                        </p:par>
                        <p:par>
                          <p:cTn id="10" fill="hold">
                            <p:stCondLst>
                              <p:cond delay="1000"/>
                            </p:stCondLst>
                            <p:childTnLst>
                              <p:par>
                                <p:cTn id="11" presetID="55" presetClass="entr" presetSubtype="0"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1000" fill="hold"/>
                                        <p:tgtEl>
                                          <p:spTgt spid="6"/>
                                        </p:tgtEl>
                                        <p:attrNameLst>
                                          <p:attrName>ppt_w</p:attrName>
                                        </p:attrNameLst>
                                      </p:cBhvr>
                                      <p:tavLst>
                                        <p:tav tm="0">
                                          <p:val>
                                            <p:strVal val="#ppt_w*0.70"/>
                                          </p:val>
                                        </p:tav>
                                        <p:tav tm="100000">
                                          <p:val>
                                            <p:strVal val="#ppt_w"/>
                                          </p:val>
                                        </p:tav>
                                      </p:tavLst>
                                    </p:anim>
                                    <p:anim calcmode="lin" valueType="num">
                                      <p:cBhvr>
                                        <p:cTn id="14" dur="1000" fill="hold"/>
                                        <p:tgtEl>
                                          <p:spTgt spid="6"/>
                                        </p:tgtEl>
                                        <p:attrNameLst>
                                          <p:attrName>ppt_h</p:attrName>
                                        </p:attrNameLst>
                                      </p:cBhvr>
                                      <p:tavLst>
                                        <p:tav tm="0">
                                          <p:val>
                                            <p:strVal val="#ppt_h"/>
                                          </p:val>
                                        </p:tav>
                                        <p:tav tm="100000">
                                          <p:val>
                                            <p:strVal val="#ppt_h"/>
                                          </p:val>
                                        </p:tav>
                                      </p:tavLst>
                                    </p:anim>
                                    <p:animEffect transition="in" filter="fade">
                                      <p:cBhvr>
                                        <p:cTn id="15"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Rodapé 1"/>
          <p:cNvSpPr>
            <a:spLocks noGrp="1"/>
          </p:cNvSpPr>
          <p:nvPr>
            <p:ph type="ftr" sz="quarter" idx="11"/>
          </p:nvPr>
        </p:nvSpPr>
        <p:spPr/>
        <p:txBody>
          <a:bodyPr/>
          <a:lstStyle/>
          <a:p>
            <a:pPr>
              <a:defRPr/>
            </a:pPr>
            <a:endParaRPr lang="en-US"/>
          </a:p>
        </p:txBody>
      </p:sp>
      <p:sp>
        <p:nvSpPr>
          <p:cNvPr id="3" name="Espaço Reservado para Número de Slide 2"/>
          <p:cNvSpPr>
            <a:spLocks noGrp="1"/>
          </p:cNvSpPr>
          <p:nvPr>
            <p:ph type="sldNum" sz="quarter" idx="12"/>
          </p:nvPr>
        </p:nvSpPr>
        <p:spPr/>
        <p:txBody>
          <a:bodyPr/>
          <a:lstStyle/>
          <a:p>
            <a:pPr>
              <a:defRPr/>
            </a:pPr>
            <a:fld id="{F47A759E-15C5-42F5-9712-AD703035E4D5}" type="slidenum">
              <a:rPr lang="pt-BR" smtClean="0"/>
              <a:pPr>
                <a:defRPr/>
              </a:pPr>
              <a:t>9</a:t>
            </a:fld>
            <a:endParaRPr lang="pt-BR"/>
          </a:p>
        </p:txBody>
      </p:sp>
      <p:sp>
        <p:nvSpPr>
          <p:cNvPr id="4" name="Retângulo 3"/>
          <p:cNvSpPr/>
          <p:nvPr/>
        </p:nvSpPr>
        <p:spPr>
          <a:xfrm>
            <a:off x="0" y="0"/>
            <a:ext cx="9144000" cy="369332"/>
          </a:xfrm>
          <a:prstGeom prst="rect">
            <a:avLst/>
          </a:prstGeom>
          <a:gradFill>
            <a:gsLst>
              <a:gs pos="0">
                <a:schemeClr val="accent1">
                  <a:shade val="30000"/>
                  <a:satMod val="115000"/>
                  <a:alpha val="0"/>
                </a:schemeClr>
              </a:gs>
              <a:gs pos="50000">
                <a:schemeClr val="accent1">
                  <a:shade val="67500"/>
                  <a:satMod val="115000"/>
                </a:schemeClr>
              </a:gs>
              <a:gs pos="100000">
                <a:schemeClr val="accent1">
                  <a:shade val="100000"/>
                  <a:satMod val="115000"/>
                </a:schemeClr>
              </a:gs>
            </a:gsLst>
            <a:lin ang="5400000" scaled="0"/>
          </a:gradFill>
        </p:spPr>
        <p:txBody>
          <a:bodyPr wrap="square">
            <a:spAutoFit/>
          </a:bodyPr>
          <a:lstStyle/>
          <a:p>
            <a:pPr algn="ctr" eaLnBrk="1" hangingPunct="1"/>
            <a:r>
              <a:rPr lang="pt-BR" u="none" dirty="0" smtClean="0">
                <a:latin typeface="Adobe Hebrew"/>
                <a:ea typeface="Adobe Hebrew"/>
                <a:cs typeface="Adobe Hebrew"/>
              </a:rPr>
              <a:t>Indicadores no S4SP</a:t>
            </a:r>
          </a:p>
        </p:txBody>
      </p:sp>
      <p:pic>
        <p:nvPicPr>
          <p:cNvPr id="5123" name="Picture 3"/>
          <p:cNvPicPr>
            <a:picLocks noChangeAspect="1" noChangeArrowheads="1"/>
          </p:cNvPicPr>
          <p:nvPr/>
        </p:nvPicPr>
        <p:blipFill>
          <a:blip r:embed="rId3" cstate="print"/>
          <a:srcRect/>
          <a:stretch>
            <a:fillRect/>
          </a:stretch>
        </p:blipFill>
        <p:spPr bwMode="auto">
          <a:xfrm>
            <a:off x="461963" y="585788"/>
            <a:ext cx="8220075" cy="5686425"/>
          </a:xfrm>
          <a:prstGeom prst="rect">
            <a:avLst/>
          </a:prstGeom>
          <a:noFill/>
          <a:ln w="9525">
            <a:noFill/>
            <a:miter lim="800000"/>
            <a:headEnd/>
            <a:tailEnd/>
          </a:ln>
        </p:spPr>
      </p:pic>
      <p:pic>
        <p:nvPicPr>
          <p:cNvPr id="5124" name="Picture 4"/>
          <p:cNvPicPr>
            <a:picLocks noChangeAspect="1" noChangeArrowheads="1"/>
          </p:cNvPicPr>
          <p:nvPr/>
        </p:nvPicPr>
        <p:blipFill>
          <a:blip r:embed="rId4" cstate="print"/>
          <a:srcRect/>
          <a:stretch>
            <a:fillRect/>
          </a:stretch>
        </p:blipFill>
        <p:spPr bwMode="auto">
          <a:xfrm>
            <a:off x="1979712" y="1245071"/>
            <a:ext cx="4867275" cy="4848225"/>
          </a:xfrm>
          <a:prstGeom prst="rect">
            <a:avLst/>
          </a:prstGeom>
          <a:noFill/>
          <a:ln w="9525">
            <a:noFill/>
            <a:miter lim="800000"/>
            <a:headEnd/>
            <a:tailEnd/>
          </a:ln>
        </p:spPr>
      </p:pic>
    </p:spTree>
  </p:cSld>
  <p:clrMapOvr>
    <a:masterClrMapping/>
  </p:clrMapOvr>
  <p:transition>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5123"/>
                                        </p:tgtEl>
                                        <p:attrNameLst>
                                          <p:attrName>style.visibility</p:attrName>
                                        </p:attrNameLst>
                                      </p:cBhvr>
                                      <p:to>
                                        <p:strVal val="visible"/>
                                      </p:to>
                                    </p:set>
                                    <p:anim calcmode="lin" valueType="num">
                                      <p:cBhvr>
                                        <p:cTn id="7" dur="1000" fill="hold"/>
                                        <p:tgtEl>
                                          <p:spTgt spid="5123"/>
                                        </p:tgtEl>
                                        <p:attrNameLst>
                                          <p:attrName>ppt_w</p:attrName>
                                        </p:attrNameLst>
                                      </p:cBhvr>
                                      <p:tavLst>
                                        <p:tav tm="0">
                                          <p:val>
                                            <p:strVal val="#ppt_w*0.70"/>
                                          </p:val>
                                        </p:tav>
                                        <p:tav tm="100000">
                                          <p:val>
                                            <p:strVal val="#ppt_w"/>
                                          </p:val>
                                        </p:tav>
                                      </p:tavLst>
                                    </p:anim>
                                    <p:anim calcmode="lin" valueType="num">
                                      <p:cBhvr>
                                        <p:cTn id="8" dur="1000" fill="hold"/>
                                        <p:tgtEl>
                                          <p:spTgt spid="5123"/>
                                        </p:tgtEl>
                                        <p:attrNameLst>
                                          <p:attrName>ppt_h</p:attrName>
                                        </p:attrNameLst>
                                      </p:cBhvr>
                                      <p:tavLst>
                                        <p:tav tm="0">
                                          <p:val>
                                            <p:strVal val="#ppt_h"/>
                                          </p:val>
                                        </p:tav>
                                        <p:tav tm="100000">
                                          <p:val>
                                            <p:strVal val="#ppt_h"/>
                                          </p:val>
                                        </p:tav>
                                      </p:tavLst>
                                    </p:anim>
                                    <p:animEffect transition="in" filter="fade">
                                      <p:cBhvr>
                                        <p:cTn id="9" dur="1000"/>
                                        <p:tgtEl>
                                          <p:spTgt spid="5123"/>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5124"/>
                                        </p:tgtEl>
                                        <p:attrNameLst>
                                          <p:attrName>style.visibility</p:attrName>
                                        </p:attrNameLst>
                                      </p:cBhvr>
                                      <p:to>
                                        <p:strVal val="visible"/>
                                      </p:to>
                                    </p:set>
                                    <p:anim calcmode="lin" valueType="num">
                                      <p:cBhvr>
                                        <p:cTn id="14" dur="1000" fill="hold"/>
                                        <p:tgtEl>
                                          <p:spTgt spid="5124"/>
                                        </p:tgtEl>
                                        <p:attrNameLst>
                                          <p:attrName>ppt_w</p:attrName>
                                        </p:attrNameLst>
                                      </p:cBhvr>
                                      <p:tavLst>
                                        <p:tav tm="0">
                                          <p:val>
                                            <p:strVal val="#ppt_w*0.70"/>
                                          </p:val>
                                        </p:tav>
                                        <p:tav tm="100000">
                                          <p:val>
                                            <p:strVal val="#ppt_w"/>
                                          </p:val>
                                        </p:tav>
                                      </p:tavLst>
                                    </p:anim>
                                    <p:anim calcmode="lin" valueType="num">
                                      <p:cBhvr>
                                        <p:cTn id="15" dur="1000" fill="hold"/>
                                        <p:tgtEl>
                                          <p:spTgt spid="5124"/>
                                        </p:tgtEl>
                                        <p:attrNameLst>
                                          <p:attrName>ppt_h</p:attrName>
                                        </p:attrNameLst>
                                      </p:cBhvr>
                                      <p:tavLst>
                                        <p:tav tm="0">
                                          <p:val>
                                            <p:strVal val="#ppt_h"/>
                                          </p:val>
                                        </p:tav>
                                        <p:tav tm="100000">
                                          <p:val>
                                            <p:strVal val="#ppt_h"/>
                                          </p:val>
                                        </p:tav>
                                      </p:tavLst>
                                    </p:anim>
                                    <p:animEffect transition="in" filter="fade">
                                      <p:cBhvr>
                                        <p:cTn id="16" dur="1000"/>
                                        <p:tgtEl>
                                          <p:spTgt spid="5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esign padrão">
  <a:themeElements>
    <a:clrScheme name="Design padrã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sign padrão">
      <a:majorFont>
        <a:latin typeface="Arial"/>
        <a:ea typeface=""/>
        <a:cs typeface=""/>
      </a:majorFont>
      <a:minorFont>
        <a:latin typeface="Arial"/>
        <a:ea typeface=""/>
        <a:cs typeface=""/>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spPr>
      <a:bodyPr rtlCol="0" anchor="t"/>
      <a:lstStyle>
        <a:defPPr algn="ctr">
          <a:defRPr b="1" u="none" dirty="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raClrScheme>
      <a:clrScheme name="Design padrã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sign padrã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sign padrã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sign padrã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sign padrã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sign padrã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sign padrã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sign padrã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sign padrã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sign padrã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sign padrã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sign padrã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9942</TotalTime>
  <Words>639</Words>
  <Application>Microsoft Office PowerPoint</Application>
  <PresentationFormat>Apresentação na tela (4:3)</PresentationFormat>
  <Paragraphs>110</Paragraphs>
  <Slides>18</Slides>
  <Notes>18</Notes>
  <HiddenSlides>0</HiddenSlides>
  <MMClips>0</MMClips>
  <ScaleCrop>false</ScaleCrop>
  <HeadingPairs>
    <vt:vector size="4" baseType="variant">
      <vt:variant>
        <vt:lpstr>Tema</vt:lpstr>
      </vt:variant>
      <vt:variant>
        <vt:i4>1</vt:i4>
      </vt:variant>
      <vt:variant>
        <vt:lpstr>Títulos de slides</vt:lpstr>
      </vt:variant>
      <vt:variant>
        <vt:i4>18</vt:i4>
      </vt:variant>
    </vt:vector>
  </HeadingPairs>
  <TitlesOfParts>
    <vt:vector size="19" baseType="lpstr">
      <vt:lpstr>Design padrão</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vector>
  </TitlesOfParts>
  <Company>Admin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Comunidades Virtuais</dc:title>
  <dc:creator>Nathanael</dc:creator>
  <cp:lastModifiedBy>mgarcez</cp:lastModifiedBy>
  <cp:revision>749</cp:revision>
  <dcterms:created xsi:type="dcterms:W3CDTF">2011-03-14T19:28:09Z</dcterms:created>
  <dcterms:modified xsi:type="dcterms:W3CDTF">2015-11-17T13:04:04Z</dcterms:modified>
</cp:coreProperties>
</file>